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8" r:id="rId2"/>
    <p:sldId id="260" r:id="rId3"/>
    <p:sldId id="262" r:id="rId4"/>
    <p:sldId id="264" r:id="rId5"/>
    <p:sldId id="266" r:id="rId6"/>
    <p:sldId id="268" r:id="rId7"/>
    <p:sldId id="271" r:id="rId8"/>
    <p:sldId id="273" r:id="rId9"/>
    <p:sldId id="275" r:id="rId10"/>
    <p:sldId id="277" r:id="rId11"/>
    <p:sldId id="27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3A53"/>
    <a:srgbClr val="FFFFFF"/>
    <a:srgbClr val="848687"/>
    <a:srgbClr val="849096"/>
    <a:srgbClr val="3E3E3E"/>
    <a:srgbClr val="2B2B2B"/>
    <a:srgbClr val="000000"/>
    <a:srgbClr val="9262C8"/>
    <a:srgbClr val="52C3CB"/>
    <a:srgbClr val="FAA7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089" autoAdjust="0"/>
    <p:restoredTop sz="94660"/>
  </p:normalViewPr>
  <p:slideViewPr>
    <p:cSldViewPr snapToGrid="0">
      <p:cViewPr varScale="1">
        <p:scale>
          <a:sx n="104" d="100"/>
          <a:sy n="104" d="100"/>
        </p:scale>
        <p:origin x="114" y="33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eg>
</file>

<file path=ppt/media/image11.jp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jpe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jpe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jpeg>
</file>

<file path=ppt/media/image6.pn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jpeg>
</file>

<file path=ppt/media/image7.png>
</file>

<file path=ppt/media/image70.png>
</file>

<file path=ppt/media/image71.svg>
</file>

<file path=ppt/media/image72.jpeg>
</file>

<file path=ppt/media/image73.jpeg>
</file>

<file path=ppt/media/image74.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54C931-C282-4182-9136-702AB0ECF0AE}" type="datetimeFigureOut">
              <a:rPr lang="en-US" smtClean="0"/>
              <a:t>7/17/2020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C82B7E-8DD9-44CD-9FB0-9D02ADBC99E6}" type="slidenum">
              <a:rPr lang="en-US" smtClean="0"/>
              <a:t>‹#›</a:t>
            </a:fld>
            <a:endParaRPr lang="en-US"/>
          </a:p>
        </p:txBody>
      </p:sp>
    </p:spTree>
    <p:extLst>
      <p:ext uri="{BB962C8B-B14F-4D97-AF65-F5344CB8AC3E}">
        <p14:creationId xmlns:p14="http://schemas.microsoft.com/office/powerpoint/2010/main" val="986827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7058B-27B7-44B4-B8EF-D56B8F2068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7281E6-54DD-44BE-ADEB-536F51C660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A5B44AF-4A72-40CE-8CFD-C29A954E8B98}"/>
              </a:ext>
            </a:extLst>
          </p:cNvPr>
          <p:cNvSpPr>
            <a:spLocks noGrp="1"/>
          </p:cNvSpPr>
          <p:nvPr>
            <p:ph type="dt" sz="half" idx="10"/>
          </p:nvPr>
        </p:nvSpPr>
        <p:spPr/>
        <p:txBody>
          <a:bodyPr/>
          <a:lstStyle/>
          <a:p>
            <a:fld id="{97697752-937E-420F-BA15-63A6CE5690A0}" type="datetime1">
              <a:rPr lang="en-US" smtClean="0"/>
              <a:t>7/17/2020</a:t>
            </a:fld>
            <a:endParaRPr lang="en-US"/>
          </a:p>
        </p:txBody>
      </p:sp>
      <p:sp>
        <p:nvSpPr>
          <p:cNvPr id="5" name="Footer Placeholder 4">
            <a:extLst>
              <a:ext uri="{FF2B5EF4-FFF2-40B4-BE49-F238E27FC236}">
                <a16:creationId xmlns:a16="http://schemas.microsoft.com/office/drawing/2014/main" id="{D204A255-EAEB-4157-8A1A-6504B6C7B76C}"/>
              </a:ext>
            </a:extLst>
          </p:cNvPr>
          <p:cNvSpPr>
            <a:spLocks noGrp="1"/>
          </p:cNvSpPr>
          <p:nvPr>
            <p:ph type="ftr" sz="quarter" idx="11"/>
          </p:nvPr>
        </p:nvSpPr>
        <p:spPr/>
        <p:txBody>
          <a:bodyPr/>
          <a:lstStyle/>
          <a:p>
            <a:r>
              <a:rPr lang="en-US"/>
              <a:t>This is an example presentation template brought to you by David Borkowski</a:t>
            </a:r>
          </a:p>
        </p:txBody>
      </p:sp>
      <p:sp>
        <p:nvSpPr>
          <p:cNvPr id="6" name="Slide Number Placeholder 5">
            <a:extLst>
              <a:ext uri="{FF2B5EF4-FFF2-40B4-BE49-F238E27FC236}">
                <a16:creationId xmlns:a16="http://schemas.microsoft.com/office/drawing/2014/main" id="{45837624-0849-4011-B01F-E472E689789D}"/>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222104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D 6 portfolio">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2790B1-66BC-407D-9A63-AFF78D6A0D56}"/>
              </a:ext>
            </a:extLst>
          </p:cNvPr>
          <p:cNvSpPr>
            <a:spLocks noGrp="1"/>
          </p:cNvSpPr>
          <p:nvPr>
            <p:ph type="dt" sz="half" idx="10"/>
          </p:nvPr>
        </p:nvSpPr>
        <p:spPr/>
        <p:txBody>
          <a:bodyPr/>
          <a:lstStyle>
            <a:lvl1pPr>
              <a:defRPr/>
            </a:lvl1pPr>
          </a:lstStyle>
          <a:p>
            <a:fld id="{BEC15326-98C1-48F9-BB9D-493B158EBF3E}" type="datetime1">
              <a:rPr lang="en-US" sz="1400" b="1" smtClean="0">
                <a:solidFill>
                  <a:schemeClr val="tx1"/>
                </a:solidFill>
              </a:rPr>
              <a:t>7/17/2020</a:t>
            </a:fld>
            <a:endParaRPr lang="en-US" sz="1400" b="1" dirty="0">
              <a:solidFill>
                <a:schemeClr val="tx1"/>
              </a:solidFill>
            </a:endParaRPr>
          </a:p>
        </p:txBody>
      </p:sp>
      <p:sp>
        <p:nvSpPr>
          <p:cNvPr id="3" name="Footer Placeholder 2">
            <a:extLst>
              <a:ext uri="{FF2B5EF4-FFF2-40B4-BE49-F238E27FC236}">
                <a16:creationId xmlns:a16="http://schemas.microsoft.com/office/drawing/2014/main" id="{8E170BD9-BEE8-461A-8C41-04915E8A10C4}"/>
              </a:ext>
            </a:extLst>
          </p:cNvPr>
          <p:cNvSpPr>
            <a:spLocks noGrp="1"/>
          </p:cNvSpPr>
          <p:nvPr>
            <p:ph type="ftr" sz="quarter" idx="11"/>
          </p:nvPr>
        </p:nvSpPr>
        <p:spPr/>
        <p:txBody>
          <a:bodyPr/>
          <a:lstStyle/>
          <a:p>
            <a:r>
              <a:rPr lang="en-US"/>
              <a:t>This is an example presentation template brought to you by David Borkowski</a:t>
            </a:r>
            <a:endParaRPr lang="en-US" dirty="0"/>
          </a:p>
        </p:txBody>
      </p:sp>
      <p:sp>
        <p:nvSpPr>
          <p:cNvPr id="4" name="Slide Number Placeholder 3">
            <a:extLst>
              <a:ext uri="{FF2B5EF4-FFF2-40B4-BE49-F238E27FC236}">
                <a16:creationId xmlns:a16="http://schemas.microsoft.com/office/drawing/2014/main" id="{7A0F1497-3385-4605-BC29-5636F8DFF126}"/>
              </a:ext>
            </a:extLst>
          </p:cNvPr>
          <p:cNvSpPr>
            <a:spLocks noGrp="1"/>
          </p:cNvSpPr>
          <p:nvPr>
            <p:ph type="sldNum" sz="quarter" idx="12"/>
          </p:nvPr>
        </p:nvSpPr>
        <p:spPr/>
        <p:txBody>
          <a:bodyPr/>
          <a:lstStyle/>
          <a:p>
            <a:fld id="{599923E6-9B40-4711-B72C-967D0BCC3454}" type="slidenum">
              <a:rPr lang="en-US" smtClean="0"/>
              <a:t>‹#›</a:t>
            </a:fld>
            <a:endParaRPr lang="en-US" dirty="0"/>
          </a:p>
        </p:txBody>
      </p:sp>
      <p:sp>
        <p:nvSpPr>
          <p:cNvPr id="6" name="Picture Placeholder 5">
            <a:extLst>
              <a:ext uri="{FF2B5EF4-FFF2-40B4-BE49-F238E27FC236}">
                <a16:creationId xmlns:a16="http://schemas.microsoft.com/office/drawing/2014/main" id="{F39D37B0-406B-4DEF-8397-52EB28210995}"/>
              </a:ext>
            </a:extLst>
          </p:cNvPr>
          <p:cNvSpPr>
            <a:spLocks noGrp="1"/>
          </p:cNvSpPr>
          <p:nvPr>
            <p:ph type="pic" sz="quarter" idx="13"/>
          </p:nvPr>
        </p:nvSpPr>
        <p:spPr>
          <a:xfrm rot="1291356">
            <a:off x="3110286" y="2196684"/>
            <a:ext cx="2692325" cy="3111147"/>
          </a:xfrm>
          <a:ln w="88900">
            <a:solidFill>
              <a:schemeClr val="bg1"/>
            </a:solidFill>
            <a:miter lim="800000"/>
          </a:ln>
          <a:effectLst>
            <a:outerShdw blurRad="254000" sx="102000" sy="102000" algn="ctr" rotWithShape="0">
              <a:prstClr val="black">
                <a:alpha val="20000"/>
              </a:prstClr>
            </a:outerShdw>
          </a:effectLst>
        </p:spPr>
        <p:txBody>
          <a:bodyPr/>
          <a:lstStyle/>
          <a:p>
            <a:endParaRPr lang="en-US"/>
          </a:p>
        </p:txBody>
      </p:sp>
      <p:sp>
        <p:nvSpPr>
          <p:cNvPr id="8" name="Picture Placeholder 5">
            <a:extLst>
              <a:ext uri="{FF2B5EF4-FFF2-40B4-BE49-F238E27FC236}">
                <a16:creationId xmlns:a16="http://schemas.microsoft.com/office/drawing/2014/main" id="{977E696D-9D8F-4E7D-93D4-633A3C746B5C}"/>
              </a:ext>
            </a:extLst>
          </p:cNvPr>
          <p:cNvSpPr>
            <a:spLocks noGrp="1"/>
          </p:cNvSpPr>
          <p:nvPr>
            <p:ph type="pic" sz="quarter" idx="14"/>
          </p:nvPr>
        </p:nvSpPr>
        <p:spPr>
          <a:xfrm rot="20661982">
            <a:off x="583611" y="1436533"/>
            <a:ext cx="3179719" cy="3634219"/>
          </a:xfrm>
          <a:ln w="88900">
            <a:solidFill>
              <a:schemeClr val="bg1"/>
            </a:solidFill>
            <a:miter lim="800000"/>
          </a:ln>
          <a:effectLst>
            <a:outerShdw blurRad="254000" sx="102000" sy="102000" algn="ctr" rotWithShape="0">
              <a:prstClr val="black">
                <a:alpha val="20000"/>
              </a:prstClr>
            </a:outerShdw>
          </a:effectLst>
        </p:spPr>
        <p:txBody>
          <a:bodyPr/>
          <a:lstStyle/>
          <a:p>
            <a:endParaRPr lang="en-US"/>
          </a:p>
        </p:txBody>
      </p:sp>
      <p:sp>
        <p:nvSpPr>
          <p:cNvPr id="9" name="Picture Placeholder 5">
            <a:extLst>
              <a:ext uri="{FF2B5EF4-FFF2-40B4-BE49-F238E27FC236}">
                <a16:creationId xmlns:a16="http://schemas.microsoft.com/office/drawing/2014/main" id="{2395CB4A-FB4F-48A1-8C9D-BA62F3F2B462}"/>
              </a:ext>
            </a:extLst>
          </p:cNvPr>
          <p:cNvSpPr>
            <a:spLocks noGrp="1"/>
          </p:cNvSpPr>
          <p:nvPr>
            <p:ph type="pic" sz="quarter" idx="15"/>
          </p:nvPr>
        </p:nvSpPr>
        <p:spPr>
          <a:xfrm rot="21433746">
            <a:off x="1967336" y="3001468"/>
            <a:ext cx="2380949" cy="2704055"/>
          </a:xfrm>
          <a:ln w="88900">
            <a:solidFill>
              <a:schemeClr val="bg1"/>
            </a:solidFill>
            <a:miter lim="800000"/>
          </a:ln>
          <a:effectLst>
            <a:outerShdw blurRad="254000" sx="102000" sy="102000" algn="ctr" rotWithShape="0">
              <a:prstClr val="black">
                <a:alpha val="20000"/>
              </a:prstClr>
            </a:outerShdw>
          </a:effectLst>
        </p:spPr>
        <p:txBody>
          <a:bodyPr/>
          <a:lstStyle/>
          <a:p>
            <a:endParaRPr lang="en-US"/>
          </a:p>
        </p:txBody>
      </p:sp>
      <p:sp>
        <p:nvSpPr>
          <p:cNvPr id="10" name="Picture Placeholder 5">
            <a:extLst>
              <a:ext uri="{FF2B5EF4-FFF2-40B4-BE49-F238E27FC236}">
                <a16:creationId xmlns:a16="http://schemas.microsoft.com/office/drawing/2014/main" id="{BB313945-B482-4A7E-BB83-8CF528DC9002}"/>
              </a:ext>
            </a:extLst>
          </p:cNvPr>
          <p:cNvSpPr>
            <a:spLocks noGrp="1"/>
          </p:cNvSpPr>
          <p:nvPr>
            <p:ph type="pic" sz="quarter" idx="16"/>
          </p:nvPr>
        </p:nvSpPr>
        <p:spPr>
          <a:xfrm rot="3129437">
            <a:off x="3045343" y="4413417"/>
            <a:ext cx="1675536" cy="1793965"/>
          </a:xfrm>
          <a:ln w="88900">
            <a:solidFill>
              <a:schemeClr val="bg1"/>
            </a:solidFill>
            <a:miter lim="800000"/>
          </a:ln>
          <a:effectLst>
            <a:outerShdw blurRad="254000" sx="102000" sy="102000" algn="ctr" rotWithShape="0">
              <a:prstClr val="black">
                <a:alpha val="20000"/>
              </a:prstClr>
            </a:outerShdw>
          </a:effectLst>
        </p:spPr>
        <p:txBody>
          <a:bodyPr/>
          <a:lstStyle/>
          <a:p>
            <a:endParaRPr lang="en-US"/>
          </a:p>
        </p:txBody>
      </p:sp>
      <p:cxnSp>
        <p:nvCxnSpPr>
          <p:cNvPr id="12" name="Straight Connector 11">
            <a:extLst>
              <a:ext uri="{FF2B5EF4-FFF2-40B4-BE49-F238E27FC236}">
                <a16:creationId xmlns:a16="http://schemas.microsoft.com/office/drawing/2014/main" id="{18AFE9FF-6EF1-4754-B92B-760C878C898F}"/>
              </a:ext>
            </a:extLst>
          </p:cNvPr>
          <p:cNvCxnSpPr/>
          <p:nvPr userDrawn="1"/>
        </p:nvCxnSpPr>
        <p:spPr>
          <a:xfrm>
            <a:off x="1816768" y="6522279"/>
            <a:ext cx="9384632" cy="0"/>
          </a:xfrm>
          <a:prstGeom prst="line">
            <a:avLst/>
          </a:prstGeom>
          <a:ln>
            <a:solidFill>
              <a:srgbClr val="9B9B9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850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D 5">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C8F1B6D-7C75-499F-947F-69D4307433C4}"/>
              </a:ext>
            </a:extLst>
          </p:cNvPr>
          <p:cNvSpPr>
            <a:spLocks noGrp="1"/>
          </p:cNvSpPr>
          <p:nvPr>
            <p:ph type="pic" sz="quarter" idx="13"/>
          </p:nvPr>
        </p:nvSpPr>
        <p:spPr>
          <a:xfrm>
            <a:off x="6270171" y="1066799"/>
            <a:ext cx="5192484" cy="4811486"/>
          </a:xfrm>
          <a:custGeom>
            <a:avLst/>
            <a:gdLst>
              <a:gd name="connsiteX0" fmla="*/ 0 w 5192484"/>
              <a:gd name="connsiteY0" fmla="*/ 500745 h 4811486"/>
              <a:gd name="connsiteX1" fmla="*/ 1219200 w 5192484"/>
              <a:gd name="connsiteY1" fmla="*/ 500745 h 4811486"/>
              <a:gd name="connsiteX2" fmla="*/ 1219200 w 5192484"/>
              <a:gd name="connsiteY2" fmla="*/ 4811486 h 4811486"/>
              <a:gd name="connsiteX3" fmla="*/ 0 w 5192484"/>
              <a:gd name="connsiteY3" fmla="*/ 4811486 h 4811486"/>
              <a:gd name="connsiteX4" fmla="*/ 2648856 w 5192484"/>
              <a:gd name="connsiteY4" fmla="*/ 500744 h 4811486"/>
              <a:gd name="connsiteX5" fmla="*/ 3868056 w 5192484"/>
              <a:gd name="connsiteY5" fmla="*/ 500744 h 4811486"/>
              <a:gd name="connsiteX6" fmla="*/ 3868056 w 5192484"/>
              <a:gd name="connsiteY6" fmla="*/ 4811485 h 4811486"/>
              <a:gd name="connsiteX7" fmla="*/ 2648856 w 5192484"/>
              <a:gd name="connsiteY7" fmla="*/ 4811485 h 4811486"/>
              <a:gd name="connsiteX8" fmla="*/ 1324428 w 5192484"/>
              <a:gd name="connsiteY8" fmla="*/ 1 h 4811486"/>
              <a:gd name="connsiteX9" fmla="*/ 2543628 w 5192484"/>
              <a:gd name="connsiteY9" fmla="*/ 1 h 4811486"/>
              <a:gd name="connsiteX10" fmla="*/ 2543628 w 5192484"/>
              <a:gd name="connsiteY10" fmla="*/ 4310742 h 4811486"/>
              <a:gd name="connsiteX11" fmla="*/ 1324428 w 5192484"/>
              <a:gd name="connsiteY11" fmla="*/ 4310742 h 4811486"/>
              <a:gd name="connsiteX12" fmla="*/ 3973284 w 5192484"/>
              <a:gd name="connsiteY12" fmla="*/ 0 h 4811486"/>
              <a:gd name="connsiteX13" fmla="*/ 5192484 w 5192484"/>
              <a:gd name="connsiteY13" fmla="*/ 0 h 4811486"/>
              <a:gd name="connsiteX14" fmla="*/ 5192484 w 5192484"/>
              <a:gd name="connsiteY14" fmla="*/ 4310741 h 4811486"/>
              <a:gd name="connsiteX15" fmla="*/ 3973284 w 5192484"/>
              <a:gd name="connsiteY15" fmla="*/ 4310741 h 4811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92484" h="4811486">
                <a:moveTo>
                  <a:pt x="0" y="500745"/>
                </a:moveTo>
                <a:lnTo>
                  <a:pt x="1219200" y="500745"/>
                </a:lnTo>
                <a:lnTo>
                  <a:pt x="1219200" y="4811486"/>
                </a:lnTo>
                <a:lnTo>
                  <a:pt x="0" y="4811486"/>
                </a:lnTo>
                <a:close/>
                <a:moveTo>
                  <a:pt x="2648856" y="500744"/>
                </a:moveTo>
                <a:lnTo>
                  <a:pt x="3868056" y="500744"/>
                </a:lnTo>
                <a:lnTo>
                  <a:pt x="3868056" y="4811485"/>
                </a:lnTo>
                <a:lnTo>
                  <a:pt x="2648856" y="4811485"/>
                </a:lnTo>
                <a:close/>
                <a:moveTo>
                  <a:pt x="1324428" y="1"/>
                </a:moveTo>
                <a:lnTo>
                  <a:pt x="2543628" y="1"/>
                </a:lnTo>
                <a:lnTo>
                  <a:pt x="2543628" y="4310742"/>
                </a:lnTo>
                <a:lnTo>
                  <a:pt x="1324428" y="4310742"/>
                </a:lnTo>
                <a:close/>
                <a:moveTo>
                  <a:pt x="3973284" y="0"/>
                </a:moveTo>
                <a:lnTo>
                  <a:pt x="5192484" y="0"/>
                </a:lnTo>
                <a:lnTo>
                  <a:pt x="5192484" y="4310741"/>
                </a:lnTo>
                <a:lnTo>
                  <a:pt x="3973284" y="4310741"/>
                </a:lnTo>
                <a:close/>
              </a:path>
            </a:pathLst>
          </a:custGeom>
        </p:spPr>
        <p:txBody>
          <a:bodyPr wrap="square">
            <a:noAutofit/>
          </a:bodyPr>
          <a:lstStyle/>
          <a:p>
            <a:endParaRPr lang="en-US" dirty="0"/>
          </a:p>
        </p:txBody>
      </p:sp>
      <p:sp>
        <p:nvSpPr>
          <p:cNvPr id="2" name="Date Placeholder 1">
            <a:extLst>
              <a:ext uri="{FF2B5EF4-FFF2-40B4-BE49-F238E27FC236}">
                <a16:creationId xmlns:a16="http://schemas.microsoft.com/office/drawing/2014/main" id="{E32790B1-66BC-407D-9A63-AFF78D6A0D56}"/>
              </a:ext>
            </a:extLst>
          </p:cNvPr>
          <p:cNvSpPr>
            <a:spLocks noGrp="1"/>
          </p:cNvSpPr>
          <p:nvPr>
            <p:ph type="dt" sz="half" idx="10"/>
          </p:nvPr>
        </p:nvSpPr>
        <p:spPr/>
        <p:txBody>
          <a:bodyPr/>
          <a:lstStyle/>
          <a:p>
            <a:fld id="{3029575E-A357-414D-BBFC-EBC0E55A0359}" type="datetime1">
              <a:rPr lang="en-US" smtClean="0"/>
              <a:t>7/17/2020</a:t>
            </a:fld>
            <a:endParaRPr lang="en-US"/>
          </a:p>
        </p:txBody>
      </p:sp>
      <p:sp>
        <p:nvSpPr>
          <p:cNvPr id="3" name="Footer Placeholder 2">
            <a:extLst>
              <a:ext uri="{FF2B5EF4-FFF2-40B4-BE49-F238E27FC236}">
                <a16:creationId xmlns:a16="http://schemas.microsoft.com/office/drawing/2014/main" id="{8E170BD9-BEE8-461A-8C41-04915E8A10C4}"/>
              </a:ext>
            </a:extLst>
          </p:cNvPr>
          <p:cNvSpPr>
            <a:spLocks noGrp="1"/>
          </p:cNvSpPr>
          <p:nvPr>
            <p:ph type="ftr" sz="quarter" idx="11"/>
          </p:nvPr>
        </p:nvSpPr>
        <p:spPr/>
        <p:txBody>
          <a:bodyPr/>
          <a:lstStyle/>
          <a:p>
            <a:r>
              <a:rPr lang="en-US"/>
              <a:t>This is an example presentation template brought to you by David Borkowski</a:t>
            </a:r>
          </a:p>
        </p:txBody>
      </p:sp>
      <p:sp>
        <p:nvSpPr>
          <p:cNvPr id="4" name="Slide Number Placeholder 3">
            <a:extLst>
              <a:ext uri="{FF2B5EF4-FFF2-40B4-BE49-F238E27FC236}">
                <a16:creationId xmlns:a16="http://schemas.microsoft.com/office/drawing/2014/main" id="{7A0F1497-3385-4605-BC29-5636F8DFF126}"/>
              </a:ext>
            </a:extLst>
          </p:cNvPr>
          <p:cNvSpPr>
            <a:spLocks noGrp="1"/>
          </p:cNvSpPr>
          <p:nvPr>
            <p:ph type="sldNum" sz="quarter" idx="12"/>
          </p:nvPr>
        </p:nvSpPr>
        <p:spPr>
          <a:xfrm>
            <a:off x="8610600" y="6356350"/>
            <a:ext cx="2743200" cy="365125"/>
          </a:xfrm>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14954320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D Brush">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44C8CC32-5991-483C-A597-B48CD1441C0C}"/>
              </a:ext>
            </a:extLst>
          </p:cNvPr>
          <p:cNvSpPr>
            <a:spLocks noGrp="1"/>
          </p:cNvSpPr>
          <p:nvPr>
            <p:ph type="pic" sz="quarter" idx="13"/>
          </p:nvPr>
        </p:nvSpPr>
        <p:spPr>
          <a:xfrm>
            <a:off x="791436" y="2128531"/>
            <a:ext cx="4321276" cy="4091718"/>
          </a:xfrm>
          <a:custGeom>
            <a:avLst/>
            <a:gdLst/>
            <a:ahLst/>
            <a:cxnLst/>
            <a:rect l="l" t="t" r="r" b="b"/>
            <a:pathLst>
              <a:path w="4321276" h="4091718">
                <a:moveTo>
                  <a:pt x="3387533" y="0"/>
                </a:moveTo>
                <a:cubicBezTo>
                  <a:pt x="3685338" y="0"/>
                  <a:pt x="3915413" y="22750"/>
                  <a:pt x="4077758" y="68247"/>
                </a:cubicBezTo>
                <a:cubicBezTo>
                  <a:pt x="4240103" y="113745"/>
                  <a:pt x="4321276" y="184061"/>
                  <a:pt x="4321276" y="279193"/>
                </a:cubicBezTo>
                <a:cubicBezTo>
                  <a:pt x="4321276" y="434299"/>
                  <a:pt x="4300078" y="554249"/>
                  <a:pt x="4257682" y="639040"/>
                </a:cubicBezTo>
                <a:cubicBezTo>
                  <a:pt x="4215286" y="723832"/>
                  <a:pt x="4169788" y="780188"/>
                  <a:pt x="4121188" y="808107"/>
                </a:cubicBezTo>
                <a:cubicBezTo>
                  <a:pt x="4072588" y="836026"/>
                  <a:pt x="3987279" y="873769"/>
                  <a:pt x="3865262" y="921335"/>
                </a:cubicBezTo>
                <a:cubicBezTo>
                  <a:pt x="3734972" y="966833"/>
                  <a:pt x="3621744" y="1014399"/>
                  <a:pt x="3525578" y="1064033"/>
                </a:cubicBezTo>
                <a:cubicBezTo>
                  <a:pt x="3429412" y="1113667"/>
                  <a:pt x="3347205" y="1161233"/>
                  <a:pt x="3278958" y="1206731"/>
                </a:cubicBezTo>
                <a:cubicBezTo>
                  <a:pt x="3210711" y="1252229"/>
                  <a:pt x="3168315" y="1274978"/>
                  <a:pt x="3151770" y="1274978"/>
                </a:cubicBezTo>
                <a:cubicBezTo>
                  <a:pt x="3131090" y="1274978"/>
                  <a:pt x="3120749" y="1266706"/>
                  <a:pt x="3120749" y="1250161"/>
                </a:cubicBezTo>
                <a:cubicBezTo>
                  <a:pt x="3120749" y="1215004"/>
                  <a:pt x="3157458" y="1161750"/>
                  <a:pt x="3230875" y="1090401"/>
                </a:cubicBezTo>
                <a:cubicBezTo>
                  <a:pt x="3304292" y="1019052"/>
                  <a:pt x="3394771" y="956492"/>
                  <a:pt x="3502312" y="902722"/>
                </a:cubicBezTo>
                <a:cubicBezTo>
                  <a:pt x="3616057" y="842747"/>
                  <a:pt x="3672929" y="804487"/>
                  <a:pt x="3672929" y="787943"/>
                </a:cubicBezTo>
                <a:cubicBezTo>
                  <a:pt x="3672929" y="761058"/>
                  <a:pt x="3609852" y="747615"/>
                  <a:pt x="3483699" y="747615"/>
                </a:cubicBezTo>
                <a:cubicBezTo>
                  <a:pt x="3101102" y="747615"/>
                  <a:pt x="2747459" y="781739"/>
                  <a:pt x="2422768" y="849986"/>
                </a:cubicBezTo>
                <a:cubicBezTo>
                  <a:pt x="2098078" y="918233"/>
                  <a:pt x="1842152" y="1008195"/>
                  <a:pt x="1654990" y="1119871"/>
                </a:cubicBezTo>
                <a:cubicBezTo>
                  <a:pt x="1467827" y="1231548"/>
                  <a:pt x="1374246" y="1345294"/>
                  <a:pt x="1374246" y="1461107"/>
                </a:cubicBezTo>
                <a:cubicBezTo>
                  <a:pt x="1374246" y="1533490"/>
                  <a:pt x="1413023" y="1584675"/>
                  <a:pt x="1490577" y="1614662"/>
                </a:cubicBezTo>
                <a:cubicBezTo>
                  <a:pt x="1568130" y="1644650"/>
                  <a:pt x="1739264" y="1694801"/>
                  <a:pt x="2003980" y="1765116"/>
                </a:cubicBezTo>
                <a:cubicBezTo>
                  <a:pt x="2268695" y="1835431"/>
                  <a:pt x="2505492" y="1916087"/>
                  <a:pt x="2714369" y="2007082"/>
                </a:cubicBezTo>
                <a:cubicBezTo>
                  <a:pt x="3014242" y="2135304"/>
                  <a:pt x="3236562" y="2268696"/>
                  <a:pt x="3381328" y="2407258"/>
                </a:cubicBezTo>
                <a:cubicBezTo>
                  <a:pt x="3526095" y="2545820"/>
                  <a:pt x="3598478" y="2700927"/>
                  <a:pt x="3598478" y="2872579"/>
                </a:cubicBezTo>
                <a:cubicBezTo>
                  <a:pt x="3598478" y="2990460"/>
                  <a:pt x="3570042" y="3108858"/>
                  <a:pt x="3513169" y="3227773"/>
                </a:cubicBezTo>
                <a:cubicBezTo>
                  <a:pt x="3456296" y="3346689"/>
                  <a:pt x="3373056" y="3455780"/>
                  <a:pt x="3263447" y="3555049"/>
                </a:cubicBezTo>
                <a:cubicBezTo>
                  <a:pt x="3153838" y="3654317"/>
                  <a:pt x="3027685" y="3736007"/>
                  <a:pt x="2884987" y="3800117"/>
                </a:cubicBezTo>
                <a:cubicBezTo>
                  <a:pt x="2762969" y="3851820"/>
                  <a:pt x="2609414" y="3900420"/>
                  <a:pt x="2424319" y="3945918"/>
                </a:cubicBezTo>
                <a:cubicBezTo>
                  <a:pt x="2239225" y="3991416"/>
                  <a:pt x="2038621" y="4027090"/>
                  <a:pt x="1822505" y="4052941"/>
                </a:cubicBezTo>
                <a:cubicBezTo>
                  <a:pt x="1606390" y="4078793"/>
                  <a:pt x="1400098" y="4091718"/>
                  <a:pt x="1203629" y="4091718"/>
                </a:cubicBezTo>
                <a:cubicBezTo>
                  <a:pt x="841713" y="4091718"/>
                  <a:pt x="550629" y="4057595"/>
                  <a:pt x="330377" y="3989348"/>
                </a:cubicBezTo>
                <a:cubicBezTo>
                  <a:pt x="110126" y="3921101"/>
                  <a:pt x="0" y="3817696"/>
                  <a:pt x="0" y="3679134"/>
                </a:cubicBezTo>
                <a:cubicBezTo>
                  <a:pt x="0" y="3617091"/>
                  <a:pt x="37226" y="3520408"/>
                  <a:pt x="111677" y="3389084"/>
                </a:cubicBezTo>
                <a:cubicBezTo>
                  <a:pt x="186128" y="3257761"/>
                  <a:pt x="274022" y="3169350"/>
                  <a:pt x="375358" y="3123852"/>
                </a:cubicBezTo>
                <a:cubicBezTo>
                  <a:pt x="464286" y="3088694"/>
                  <a:pt x="550112" y="3068531"/>
                  <a:pt x="632836" y="3063360"/>
                </a:cubicBezTo>
                <a:cubicBezTo>
                  <a:pt x="715559" y="3058190"/>
                  <a:pt x="756921" y="3068013"/>
                  <a:pt x="756921" y="3092830"/>
                </a:cubicBezTo>
                <a:cubicBezTo>
                  <a:pt x="756921" y="3099034"/>
                  <a:pt x="753819" y="3105239"/>
                  <a:pt x="747615" y="3111443"/>
                </a:cubicBezTo>
                <a:cubicBezTo>
                  <a:pt x="741410" y="3117647"/>
                  <a:pt x="734172" y="3122818"/>
                  <a:pt x="725900" y="3126954"/>
                </a:cubicBezTo>
                <a:cubicBezTo>
                  <a:pt x="717627" y="3131090"/>
                  <a:pt x="709355" y="3135226"/>
                  <a:pt x="701083" y="3139362"/>
                </a:cubicBezTo>
                <a:cubicBezTo>
                  <a:pt x="659721" y="3155907"/>
                  <a:pt x="626114" y="3168833"/>
                  <a:pt x="600263" y="3178139"/>
                </a:cubicBezTo>
                <a:cubicBezTo>
                  <a:pt x="574412" y="3187445"/>
                  <a:pt x="553731" y="3196752"/>
                  <a:pt x="538221" y="3206058"/>
                </a:cubicBezTo>
                <a:cubicBezTo>
                  <a:pt x="522710" y="3215365"/>
                  <a:pt x="514955" y="3228291"/>
                  <a:pt x="514955" y="3244835"/>
                </a:cubicBezTo>
                <a:cubicBezTo>
                  <a:pt x="514955" y="3288265"/>
                  <a:pt x="729002" y="3309980"/>
                  <a:pt x="1157097" y="3309980"/>
                </a:cubicBezTo>
                <a:cubicBezTo>
                  <a:pt x="1529353" y="3309980"/>
                  <a:pt x="1834397" y="3296538"/>
                  <a:pt x="2072227" y="3269652"/>
                </a:cubicBezTo>
                <a:cubicBezTo>
                  <a:pt x="2310057" y="3242767"/>
                  <a:pt x="2519968" y="3194167"/>
                  <a:pt x="2701961" y="3123852"/>
                </a:cubicBezTo>
                <a:cubicBezTo>
                  <a:pt x="2883953" y="3053537"/>
                  <a:pt x="3049400" y="2956336"/>
                  <a:pt x="3198302" y="2832251"/>
                </a:cubicBezTo>
                <a:cubicBezTo>
                  <a:pt x="3146600" y="2737119"/>
                  <a:pt x="3069047" y="2651293"/>
                  <a:pt x="2965642" y="2574773"/>
                </a:cubicBezTo>
                <a:cubicBezTo>
                  <a:pt x="2862238" y="2498254"/>
                  <a:pt x="2745908" y="2436728"/>
                  <a:pt x="2616652" y="2390196"/>
                </a:cubicBezTo>
                <a:cubicBezTo>
                  <a:pt x="2487396" y="2343664"/>
                  <a:pt x="2352453" y="2309024"/>
                  <a:pt x="2211823" y="2286275"/>
                </a:cubicBezTo>
                <a:cubicBezTo>
                  <a:pt x="1794069" y="2224232"/>
                  <a:pt x="1404234" y="2088772"/>
                  <a:pt x="1042318" y="1879895"/>
                </a:cubicBezTo>
                <a:cubicBezTo>
                  <a:pt x="1011296" y="1863350"/>
                  <a:pt x="978207" y="1828193"/>
                  <a:pt x="943049" y="1774422"/>
                </a:cubicBezTo>
                <a:cubicBezTo>
                  <a:pt x="907892" y="1720652"/>
                  <a:pt x="890313" y="1668950"/>
                  <a:pt x="890313" y="1619315"/>
                </a:cubicBezTo>
                <a:cubicBezTo>
                  <a:pt x="890313" y="1437323"/>
                  <a:pt x="920817" y="1254814"/>
                  <a:pt x="981826" y="1071788"/>
                </a:cubicBezTo>
                <a:cubicBezTo>
                  <a:pt x="1042835" y="888762"/>
                  <a:pt x="1120905" y="745547"/>
                  <a:pt x="1216037" y="642142"/>
                </a:cubicBezTo>
                <a:cubicBezTo>
                  <a:pt x="1369076" y="470491"/>
                  <a:pt x="1644649" y="320555"/>
                  <a:pt x="2042757" y="192333"/>
                </a:cubicBezTo>
                <a:cubicBezTo>
                  <a:pt x="2440864" y="64111"/>
                  <a:pt x="2889123" y="0"/>
                  <a:pt x="3387533" y="0"/>
                </a:cubicBezTo>
                <a:close/>
              </a:path>
            </a:pathLst>
          </a:custGeom>
        </p:spPr>
        <p:txBody>
          <a:bodyPr wrap="square">
            <a:noAutofit/>
          </a:bodyPr>
          <a:lstStyle/>
          <a:p>
            <a:endParaRPr lang="en-US"/>
          </a:p>
        </p:txBody>
      </p:sp>
      <p:sp>
        <p:nvSpPr>
          <p:cNvPr id="2" name="Date Placeholder 1">
            <a:extLst>
              <a:ext uri="{FF2B5EF4-FFF2-40B4-BE49-F238E27FC236}">
                <a16:creationId xmlns:a16="http://schemas.microsoft.com/office/drawing/2014/main" id="{E32790B1-66BC-407D-9A63-AFF78D6A0D56}"/>
              </a:ext>
            </a:extLst>
          </p:cNvPr>
          <p:cNvSpPr>
            <a:spLocks noGrp="1"/>
          </p:cNvSpPr>
          <p:nvPr>
            <p:ph type="dt" sz="half" idx="10"/>
          </p:nvPr>
        </p:nvSpPr>
        <p:spPr/>
        <p:txBody>
          <a:bodyPr/>
          <a:lstStyle/>
          <a:p>
            <a:fld id="{52EFC963-18ED-44AB-85EC-CD1B85C33804}" type="datetime1">
              <a:rPr lang="en-US" smtClean="0"/>
              <a:t>7/17/2020</a:t>
            </a:fld>
            <a:endParaRPr lang="en-US"/>
          </a:p>
        </p:txBody>
      </p:sp>
      <p:sp>
        <p:nvSpPr>
          <p:cNvPr id="3" name="Footer Placeholder 2">
            <a:extLst>
              <a:ext uri="{FF2B5EF4-FFF2-40B4-BE49-F238E27FC236}">
                <a16:creationId xmlns:a16="http://schemas.microsoft.com/office/drawing/2014/main" id="{8E170BD9-BEE8-461A-8C41-04915E8A10C4}"/>
              </a:ext>
            </a:extLst>
          </p:cNvPr>
          <p:cNvSpPr>
            <a:spLocks noGrp="1"/>
          </p:cNvSpPr>
          <p:nvPr>
            <p:ph type="ftr" sz="quarter" idx="11"/>
          </p:nvPr>
        </p:nvSpPr>
        <p:spPr/>
        <p:txBody>
          <a:bodyPr/>
          <a:lstStyle/>
          <a:p>
            <a:r>
              <a:rPr lang="en-US"/>
              <a:t>This is an example presentation template brought to you by David Borkowski</a:t>
            </a:r>
          </a:p>
        </p:txBody>
      </p:sp>
      <p:sp>
        <p:nvSpPr>
          <p:cNvPr id="4" name="Slide Number Placeholder 3">
            <a:extLst>
              <a:ext uri="{FF2B5EF4-FFF2-40B4-BE49-F238E27FC236}">
                <a16:creationId xmlns:a16="http://schemas.microsoft.com/office/drawing/2014/main" id="{7A0F1497-3385-4605-BC29-5636F8DFF126}"/>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35039765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D 1">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000F8E22-716D-4572-A7C1-57702FA913F2}"/>
              </a:ext>
            </a:extLst>
          </p:cNvPr>
          <p:cNvSpPr/>
          <p:nvPr userDrawn="1"/>
        </p:nvSpPr>
        <p:spPr>
          <a:xfrm>
            <a:off x="11560676" y="171681"/>
            <a:ext cx="511729" cy="494951"/>
          </a:xfrm>
          <a:prstGeom prst="ellipse">
            <a:avLst/>
          </a:pr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32790B1-66BC-407D-9A63-AFF78D6A0D56}"/>
              </a:ext>
            </a:extLst>
          </p:cNvPr>
          <p:cNvSpPr>
            <a:spLocks noGrp="1"/>
          </p:cNvSpPr>
          <p:nvPr>
            <p:ph type="dt" sz="half" idx="10"/>
          </p:nvPr>
        </p:nvSpPr>
        <p:spPr/>
        <p:txBody>
          <a:bodyPr/>
          <a:lstStyle/>
          <a:p>
            <a:fld id="{8C574593-E99C-4F99-915B-CBD4BA5F57F1}" type="datetime1">
              <a:rPr lang="en-US" smtClean="0"/>
              <a:t>7/17/2020</a:t>
            </a:fld>
            <a:endParaRPr lang="en-US"/>
          </a:p>
        </p:txBody>
      </p:sp>
      <p:sp>
        <p:nvSpPr>
          <p:cNvPr id="3" name="Footer Placeholder 2">
            <a:extLst>
              <a:ext uri="{FF2B5EF4-FFF2-40B4-BE49-F238E27FC236}">
                <a16:creationId xmlns:a16="http://schemas.microsoft.com/office/drawing/2014/main" id="{8E170BD9-BEE8-461A-8C41-04915E8A10C4}"/>
              </a:ext>
            </a:extLst>
          </p:cNvPr>
          <p:cNvSpPr>
            <a:spLocks noGrp="1"/>
          </p:cNvSpPr>
          <p:nvPr>
            <p:ph type="ftr" sz="quarter" idx="11"/>
          </p:nvPr>
        </p:nvSpPr>
        <p:spPr/>
        <p:txBody>
          <a:bodyPr/>
          <a:lstStyle/>
          <a:p>
            <a:r>
              <a:rPr lang="en-US" dirty="0"/>
              <a:t>This is an example presentation template brought to you by David Borkowski</a:t>
            </a:r>
          </a:p>
        </p:txBody>
      </p:sp>
      <p:sp>
        <p:nvSpPr>
          <p:cNvPr id="4" name="Slide Number Placeholder 3">
            <a:extLst>
              <a:ext uri="{FF2B5EF4-FFF2-40B4-BE49-F238E27FC236}">
                <a16:creationId xmlns:a16="http://schemas.microsoft.com/office/drawing/2014/main" id="{7A0F1497-3385-4605-BC29-5636F8DFF126}"/>
              </a:ext>
            </a:extLst>
          </p:cNvPr>
          <p:cNvSpPr>
            <a:spLocks noGrp="1"/>
          </p:cNvSpPr>
          <p:nvPr>
            <p:ph type="sldNum" sz="quarter" idx="12"/>
          </p:nvPr>
        </p:nvSpPr>
        <p:spPr>
          <a:xfrm>
            <a:off x="11596252" y="226520"/>
            <a:ext cx="440575" cy="385272"/>
          </a:xfrm>
        </p:spPr>
        <p:txBody>
          <a:bodyPr/>
          <a:lstStyle>
            <a:lvl1pPr algn="ctr">
              <a:defRPr>
                <a:solidFill>
                  <a:schemeClr val="bg1"/>
                </a:solidFill>
                <a:latin typeface="Lucida Sans" panose="020B0602030504020204" pitchFamily="34" charset="0"/>
              </a:defRPr>
            </a:lvl1pPr>
          </a:lstStyle>
          <a:p>
            <a:r>
              <a:rPr lang="en-US" dirty="0"/>
              <a:t>1</a:t>
            </a:r>
          </a:p>
        </p:txBody>
      </p:sp>
      <p:sp>
        <p:nvSpPr>
          <p:cNvPr id="7" name="Picture Placeholder 6">
            <a:extLst>
              <a:ext uri="{FF2B5EF4-FFF2-40B4-BE49-F238E27FC236}">
                <a16:creationId xmlns:a16="http://schemas.microsoft.com/office/drawing/2014/main" id="{A5B573C6-0333-4567-A963-1E26E2BDC295}"/>
              </a:ext>
            </a:extLst>
          </p:cNvPr>
          <p:cNvSpPr>
            <a:spLocks noGrp="1"/>
          </p:cNvSpPr>
          <p:nvPr>
            <p:ph type="pic" sz="quarter" idx="13"/>
          </p:nvPr>
        </p:nvSpPr>
        <p:spPr>
          <a:xfrm>
            <a:off x="0" y="1686705"/>
            <a:ext cx="12192000" cy="2843212"/>
          </a:xfrm>
        </p:spPr>
        <p:txBody>
          <a:bodyPr/>
          <a:lstStyle/>
          <a:p>
            <a:endParaRPr lang="en-US"/>
          </a:p>
        </p:txBody>
      </p:sp>
    </p:spTree>
    <p:extLst>
      <p:ext uri="{BB962C8B-B14F-4D97-AF65-F5344CB8AC3E}">
        <p14:creationId xmlns:p14="http://schemas.microsoft.com/office/powerpoint/2010/main" val="22839660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D 2">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21CC2EA-39D3-4C61-99EE-B8D53E7DF55F}"/>
              </a:ext>
            </a:extLst>
          </p:cNvPr>
          <p:cNvSpPr>
            <a:spLocks noGrp="1"/>
          </p:cNvSpPr>
          <p:nvPr>
            <p:ph type="pic" sz="quarter" idx="13"/>
          </p:nvPr>
        </p:nvSpPr>
        <p:spPr>
          <a:xfrm>
            <a:off x="1" y="0"/>
            <a:ext cx="12192000" cy="4784725"/>
          </a:xfrm>
        </p:spPr>
        <p:txBody>
          <a:bodyPr/>
          <a:lstStyle/>
          <a:p>
            <a:endParaRPr lang="en-US"/>
          </a:p>
        </p:txBody>
      </p:sp>
      <p:sp>
        <p:nvSpPr>
          <p:cNvPr id="2" name="Date Placeholder 1">
            <a:extLst>
              <a:ext uri="{FF2B5EF4-FFF2-40B4-BE49-F238E27FC236}">
                <a16:creationId xmlns:a16="http://schemas.microsoft.com/office/drawing/2014/main" id="{E32790B1-66BC-407D-9A63-AFF78D6A0D56}"/>
              </a:ext>
            </a:extLst>
          </p:cNvPr>
          <p:cNvSpPr>
            <a:spLocks noGrp="1"/>
          </p:cNvSpPr>
          <p:nvPr>
            <p:ph type="dt" sz="half" idx="10"/>
          </p:nvPr>
        </p:nvSpPr>
        <p:spPr/>
        <p:txBody>
          <a:bodyPr/>
          <a:lstStyle/>
          <a:p>
            <a:fld id="{F16D52BC-BDCA-467F-8135-10F3DD86B262}" type="datetime1">
              <a:rPr lang="en-US" smtClean="0"/>
              <a:t>7/17/2020</a:t>
            </a:fld>
            <a:endParaRPr lang="en-US"/>
          </a:p>
        </p:txBody>
      </p:sp>
      <p:sp>
        <p:nvSpPr>
          <p:cNvPr id="3" name="Footer Placeholder 2">
            <a:extLst>
              <a:ext uri="{FF2B5EF4-FFF2-40B4-BE49-F238E27FC236}">
                <a16:creationId xmlns:a16="http://schemas.microsoft.com/office/drawing/2014/main" id="{8E170BD9-BEE8-461A-8C41-04915E8A10C4}"/>
              </a:ext>
            </a:extLst>
          </p:cNvPr>
          <p:cNvSpPr>
            <a:spLocks noGrp="1"/>
          </p:cNvSpPr>
          <p:nvPr>
            <p:ph type="ftr" sz="quarter" idx="11"/>
          </p:nvPr>
        </p:nvSpPr>
        <p:spPr/>
        <p:txBody>
          <a:bodyPr/>
          <a:lstStyle/>
          <a:p>
            <a:r>
              <a:rPr lang="en-US"/>
              <a:t>This is an example presentation template brought to you by David Borkowski</a:t>
            </a:r>
          </a:p>
        </p:txBody>
      </p:sp>
      <p:sp>
        <p:nvSpPr>
          <p:cNvPr id="4" name="Slide Number Placeholder 3">
            <a:extLst>
              <a:ext uri="{FF2B5EF4-FFF2-40B4-BE49-F238E27FC236}">
                <a16:creationId xmlns:a16="http://schemas.microsoft.com/office/drawing/2014/main" id="{7A0F1497-3385-4605-BC29-5636F8DFF126}"/>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299852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B08BA-5DA3-4A6E-9EFE-ACF1F81073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046681-6DA5-401B-8D4A-28E522C466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61FB5BD-6386-4087-9E71-220DE46350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223A13-B292-4EE0-AE09-140EBBC3BC9C}"/>
              </a:ext>
            </a:extLst>
          </p:cNvPr>
          <p:cNvSpPr>
            <a:spLocks noGrp="1"/>
          </p:cNvSpPr>
          <p:nvPr>
            <p:ph type="dt" sz="half" idx="10"/>
          </p:nvPr>
        </p:nvSpPr>
        <p:spPr/>
        <p:txBody>
          <a:bodyPr/>
          <a:lstStyle/>
          <a:p>
            <a:fld id="{0762B0E9-B1EC-4F68-9C50-FC3DCD167B97}" type="datetime1">
              <a:rPr lang="en-US" smtClean="0"/>
              <a:t>7/17/2020</a:t>
            </a:fld>
            <a:endParaRPr lang="en-US"/>
          </a:p>
        </p:txBody>
      </p:sp>
      <p:sp>
        <p:nvSpPr>
          <p:cNvPr id="6" name="Footer Placeholder 5">
            <a:extLst>
              <a:ext uri="{FF2B5EF4-FFF2-40B4-BE49-F238E27FC236}">
                <a16:creationId xmlns:a16="http://schemas.microsoft.com/office/drawing/2014/main" id="{64620F55-7A9E-4647-AC56-61431A338F2A}"/>
              </a:ext>
            </a:extLst>
          </p:cNvPr>
          <p:cNvSpPr>
            <a:spLocks noGrp="1"/>
          </p:cNvSpPr>
          <p:nvPr>
            <p:ph type="ftr" sz="quarter" idx="11"/>
          </p:nvPr>
        </p:nvSpPr>
        <p:spPr/>
        <p:txBody>
          <a:bodyPr/>
          <a:lstStyle/>
          <a:p>
            <a:r>
              <a:rPr lang="en-US"/>
              <a:t>This is an example presentation template brought to you by David Borkowski</a:t>
            </a:r>
          </a:p>
        </p:txBody>
      </p:sp>
      <p:sp>
        <p:nvSpPr>
          <p:cNvPr id="7" name="Slide Number Placeholder 6">
            <a:extLst>
              <a:ext uri="{FF2B5EF4-FFF2-40B4-BE49-F238E27FC236}">
                <a16:creationId xmlns:a16="http://schemas.microsoft.com/office/drawing/2014/main" id="{7B6785E1-DDE9-45C1-81E9-2878738700B3}"/>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17153129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9C7CE-A1D5-4E0A-BCF7-758C43528D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5EC6E04-E4A7-476C-906C-41F2D10EC2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B8F4FF-2F3D-426C-A97D-03CB9F3787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F2A7BA-DDD0-4DA0-AC9B-8B0B93F7D9C6}"/>
              </a:ext>
            </a:extLst>
          </p:cNvPr>
          <p:cNvSpPr>
            <a:spLocks noGrp="1"/>
          </p:cNvSpPr>
          <p:nvPr>
            <p:ph type="dt" sz="half" idx="10"/>
          </p:nvPr>
        </p:nvSpPr>
        <p:spPr/>
        <p:txBody>
          <a:bodyPr/>
          <a:lstStyle/>
          <a:p>
            <a:fld id="{FA7F5F10-ECC5-47EB-A894-AE6B18859947}" type="datetime1">
              <a:rPr lang="en-US" smtClean="0"/>
              <a:t>7/17/2020</a:t>
            </a:fld>
            <a:endParaRPr lang="en-US"/>
          </a:p>
        </p:txBody>
      </p:sp>
      <p:sp>
        <p:nvSpPr>
          <p:cNvPr id="6" name="Footer Placeholder 5">
            <a:extLst>
              <a:ext uri="{FF2B5EF4-FFF2-40B4-BE49-F238E27FC236}">
                <a16:creationId xmlns:a16="http://schemas.microsoft.com/office/drawing/2014/main" id="{47AFB107-FD71-44FE-B408-1EA200DAA79A}"/>
              </a:ext>
            </a:extLst>
          </p:cNvPr>
          <p:cNvSpPr>
            <a:spLocks noGrp="1"/>
          </p:cNvSpPr>
          <p:nvPr>
            <p:ph type="ftr" sz="quarter" idx="11"/>
          </p:nvPr>
        </p:nvSpPr>
        <p:spPr/>
        <p:txBody>
          <a:bodyPr/>
          <a:lstStyle/>
          <a:p>
            <a:r>
              <a:rPr lang="en-US"/>
              <a:t>This is an example presentation template brought to you by David Borkowski</a:t>
            </a:r>
          </a:p>
        </p:txBody>
      </p:sp>
      <p:sp>
        <p:nvSpPr>
          <p:cNvPr id="7" name="Slide Number Placeholder 6">
            <a:extLst>
              <a:ext uri="{FF2B5EF4-FFF2-40B4-BE49-F238E27FC236}">
                <a16:creationId xmlns:a16="http://schemas.microsoft.com/office/drawing/2014/main" id="{6A50F467-6D0D-407A-8666-945635F3261C}"/>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34380481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46065-0EE2-476E-BC74-6BE3C63D03E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2B666F2-6585-4B35-9D29-79BEF5885D5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A59955-A3AC-4CA2-A2D9-7702B679B621}"/>
              </a:ext>
            </a:extLst>
          </p:cNvPr>
          <p:cNvSpPr>
            <a:spLocks noGrp="1"/>
          </p:cNvSpPr>
          <p:nvPr>
            <p:ph type="dt" sz="half" idx="10"/>
          </p:nvPr>
        </p:nvSpPr>
        <p:spPr/>
        <p:txBody>
          <a:bodyPr/>
          <a:lstStyle/>
          <a:p>
            <a:fld id="{0747B73B-66F4-45A5-8E7B-D0C45B786E7F}" type="datetime1">
              <a:rPr lang="en-US" smtClean="0"/>
              <a:t>7/17/2020</a:t>
            </a:fld>
            <a:endParaRPr lang="en-US"/>
          </a:p>
        </p:txBody>
      </p:sp>
      <p:sp>
        <p:nvSpPr>
          <p:cNvPr id="5" name="Footer Placeholder 4">
            <a:extLst>
              <a:ext uri="{FF2B5EF4-FFF2-40B4-BE49-F238E27FC236}">
                <a16:creationId xmlns:a16="http://schemas.microsoft.com/office/drawing/2014/main" id="{146F449D-BA6A-47E7-84EF-F0CEC759ED80}"/>
              </a:ext>
            </a:extLst>
          </p:cNvPr>
          <p:cNvSpPr>
            <a:spLocks noGrp="1"/>
          </p:cNvSpPr>
          <p:nvPr>
            <p:ph type="ftr" sz="quarter" idx="11"/>
          </p:nvPr>
        </p:nvSpPr>
        <p:spPr/>
        <p:txBody>
          <a:bodyPr/>
          <a:lstStyle/>
          <a:p>
            <a:r>
              <a:rPr lang="en-US"/>
              <a:t>This is an example presentation template brought to you by David Borkowski</a:t>
            </a:r>
          </a:p>
        </p:txBody>
      </p:sp>
      <p:sp>
        <p:nvSpPr>
          <p:cNvPr id="6" name="Slide Number Placeholder 5">
            <a:extLst>
              <a:ext uri="{FF2B5EF4-FFF2-40B4-BE49-F238E27FC236}">
                <a16:creationId xmlns:a16="http://schemas.microsoft.com/office/drawing/2014/main" id="{D6C8FF90-0734-48A4-B86B-0FA4AF99FDCD}"/>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8067679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FB6DA6-5D3C-4444-9EC5-53D4524A20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430F6D1-2E07-48A1-9C3A-CB0261C5191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2F297A-B5AD-4067-AFEF-FABCD143FD0F}"/>
              </a:ext>
            </a:extLst>
          </p:cNvPr>
          <p:cNvSpPr>
            <a:spLocks noGrp="1"/>
          </p:cNvSpPr>
          <p:nvPr>
            <p:ph type="dt" sz="half" idx="10"/>
          </p:nvPr>
        </p:nvSpPr>
        <p:spPr/>
        <p:txBody>
          <a:bodyPr/>
          <a:lstStyle/>
          <a:p>
            <a:fld id="{88897D90-927C-433A-BE5E-F7EFAC815974}" type="datetime1">
              <a:rPr lang="en-US" smtClean="0"/>
              <a:t>7/17/2020</a:t>
            </a:fld>
            <a:endParaRPr lang="en-US"/>
          </a:p>
        </p:txBody>
      </p:sp>
      <p:sp>
        <p:nvSpPr>
          <p:cNvPr id="5" name="Footer Placeholder 4">
            <a:extLst>
              <a:ext uri="{FF2B5EF4-FFF2-40B4-BE49-F238E27FC236}">
                <a16:creationId xmlns:a16="http://schemas.microsoft.com/office/drawing/2014/main" id="{F2BED912-49FD-4946-9519-5D6259210C05}"/>
              </a:ext>
            </a:extLst>
          </p:cNvPr>
          <p:cNvSpPr>
            <a:spLocks noGrp="1"/>
          </p:cNvSpPr>
          <p:nvPr>
            <p:ph type="ftr" sz="quarter" idx="11"/>
          </p:nvPr>
        </p:nvSpPr>
        <p:spPr/>
        <p:txBody>
          <a:bodyPr/>
          <a:lstStyle/>
          <a:p>
            <a:r>
              <a:rPr lang="en-US"/>
              <a:t>This is an example presentation template brought to you by David Borkowski</a:t>
            </a:r>
          </a:p>
        </p:txBody>
      </p:sp>
      <p:sp>
        <p:nvSpPr>
          <p:cNvPr id="6" name="Slide Number Placeholder 5">
            <a:extLst>
              <a:ext uri="{FF2B5EF4-FFF2-40B4-BE49-F238E27FC236}">
                <a16:creationId xmlns:a16="http://schemas.microsoft.com/office/drawing/2014/main" id="{916FA1FF-CF13-4C73-A907-EE54D4F90459}"/>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20284716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52DEA-4325-4EE3-8809-740350F9E4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345CE5-CF35-47D4-8272-5D83F323601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9FA799-73AA-41DC-BB01-A8F62F0E540C}"/>
              </a:ext>
            </a:extLst>
          </p:cNvPr>
          <p:cNvSpPr>
            <a:spLocks noGrp="1"/>
          </p:cNvSpPr>
          <p:nvPr>
            <p:ph type="dt" sz="half" idx="10"/>
          </p:nvPr>
        </p:nvSpPr>
        <p:spPr/>
        <p:txBody>
          <a:bodyPr/>
          <a:lstStyle/>
          <a:p>
            <a:fld id="{DD48E49D-7757-4F1A-8D29-A5C7B40389DA}" type="datetime1">
              <a:rPr lang="en-US" smtClean="0"/>
              <a:t>7/17/2020</a:t>
            </a:fld>
            <a:endParaRPr lang="en-US"/>
          </a:p>
        </p:txBody>
      </p:sp>
      <p:sp>
        <p:nvSpPr>
          <p:cNvPr id="5" name="Footer Placeholder 4">
            <a:extLst>
              <a:ext uri="{FF2B5EF4-FFF2-40B4-BE49-F238E27FC236}">
                <a16:creationId xmlns:a16="http://schemas.microsoft.com/office/drawing/2014/main" id="{DE53D7AC-FF3F-4931-BAF5-BAB4E4D245BC}"/>
              </a:ext>
            </a:extLst>
          </p:cNvPr>
          <p:cNvSpPr>
            <a:spLocks noGrp="1"/>
          </p:cNvSpPr>
          <p:nvPr>
            <p:ph type="ftr" sz="quarter" idx="11"/>
          </p:nvPr>
        </p:nvSpPr>
        <p:spPr/>
        <p:txBody>
          <a:bodyPr/>
          <a:lstStyle/>
          <a:p>
            <a:r>
              <a:rPr lang="en-US"/>
              <a:t>This is an example presentation template brought to you by David Borkowski</a:t>
            </a:r>
          </a:p>
        </p:txBody>
      </p:sp>
      <p:sp>
        <p:nvSpPr>
          <p:cNvPr id="6" name="Slide Number Placeholder 5">
            <a:extLst>
              <a:ext uri="{FF2B5EF4-FFF2-40B4-BE49-F238E27FC236}">
                <a16:creationId xmlns:a16="http://schemas.microsoft.com/office/drawing/2014/main" id="{33AEE29B-DD46-4432-91CE-1DBA88FA7F08}"/>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943262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4F33A-042D-43E5-BAFB-F9B883B599D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9106058-14F7-460F-98AE-1C1C4D8345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67856D-B069-4977-BC3B-2DF9E2694DA4}"/>
              </a:ext>
            </a:extLst>
          </p:cNvPr>
          <p:cNvSpPr>
            <a:spLocks noGrp="1"/>
          </p:cNvSpPr>
          <p:nvPr>
            <p:ph type="dt" sz="half" idx="10"/>
          </p:nvPr>
        </p:nvSpPr>
        <p:spPr/>
        <p:txBody>
          <a:bodyPr/>
          <a:lstStyle/>
          <a:p>
            <a:fld id="{B85A86B5-58BB-431C-964B-32380B544F77}" type="datetime1">
              <a:rPr lang="en-US" smtClean="0"/>
              <a:t>7/17/2020</a:t>
            </a:fld>
            <a:endParaRPr lang="en-US"/>
          </a:p>
        </p:txBody>
      </p:sp>
      <p:sp>
        <p:nvSpPr>
          <p:cNvPr id="5" name="Footer Placeholder 4">
            <a:extLst>
              <a:ext uri="{FF2B5EF4-FFF2-40B4-BE49-F238E27FC236}">
                <a16:creationId xmlns:a16="http://schemas.microsoft.com/office/drawing/2014/main" id="{E586D732-D001-4A43-B4FB-3778C5408D72}"/>
              </a:ext>
            </a:extLst>
          </p:cNvPr>
          <p:cNvSpPr>
            <a:spLocks noGrp="1"/>
          </p:cNvSpPr>
          <p:nvPr>
            <p:ph type="ftr" sz="quarter" idx="11"/>
          </p:nvPr>
        </p:nvSpPr>
        <p:spPr/>
        <p:txBody>
          <a:bodyPr/>
          <a:lstStyle/>
          <a:p>
            <a:r>
              <a:rPr lang="en-US"/>
              <a:t>This is an example presentation template brought to you by David Borkowski</a:t>
            </a:r>
          </a:p>
        </p:txBody>
      </p:sp>
      <p:sp>
        <p:nvSpPr>
          <p:cNvPr id="6" name="Slide Number Placeholder 5">
            <a:extLst>
              <a:ext uri="{FF2B5EF4-FFF2-40B4-BE49-F238E27FC236}">
                <a16:creationId xmlns:a16="http://schemas.microsoft.com/office/drawing/2014/main" id="{C9D382E0-2128-4C40-BFCF-502EF5FC8F42}"/>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16909955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BDD4A-E73E-4638-885E-1325AD94F3C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6FD8BD-6F00-4473-8692-4F71D9D507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4BEFC95-5E68-4D59-AD4C-FC96E27FC43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E064E2-F0C8-4E98-BAEF-A0C71B421596}"/>
              </a:ext>
            </a:extLst>
          </p:cNvPr>
          <p:cNvSpPr>
            <a:spLocks noGrp="1"/>
          </p:cNvSpPr>
          <p:nvPr>
            <p:ph type="dt" sz="half" idx="10"/>
          </p:nvPr>
        </p:nvSpPr>
        <p:spPr/>
        <p:txBody>
          <a:bodyPr/>
          <a:lstStyle/>
          <a:p>
            <a:fld id="{BEF8FB26-FE72-46CE-AA09-62616810A98A}" type="datetime1">
              <a:rPr lang="en-US" smtClean="0"/>
              <a:t>7/17/2020</a:t>
            </a:fld>
            <a:endParaRPr lang="en-US"/>
          </a:p>
        </p:txBody>
      </p:sp>
      <p:sp>
        <p:nvSpPr>
          <p:cNvPr id="6" name="Footer Placeholder 5">
            <a:extLst>
              <a:ext uri="{FF2B5EF4-FFF2-40B4-BE49-F238E27FC236}">
                <a16:creationId xmlns:a16="http://schemas.microsoft.com/office/drawing/2014/main" id="{7D5ECCD7-CFBC-4BFD-9848-25AAC5433436}"/>
              </a:ext>
            </a:extLst>
          </p:cNvPr>
          <p:cNvSpPr>
            <a:spLocks noGrp="1"/>
          </p:cNvSpPr>
          <p:nvPr>
            <p:ph type="ftr" sz="quarter" idx="11"/>
          </p:nvPr>
        </p:nvSpPr>
        <p:spPr/>
        <p:txBody>
          <a:bodyPr/>
          <a:lstStyle/>
          <a:p>
            <a:r>
              <a:rPr lang="en-US"/>
              <a:t>This is an example presentation template brought to you by David Borkowski</a:t>
            </a:r>
          </a:p>
        </p:txBody>
      </p:sp>
      <p:sp>
        <p:nvSpPr>
          <p:cNvPr id="7" name="Slide Number Placeholder 6">
            <a:extLst>
              <a:ext uri="{FF2B5EF4-FFF2-40B4-BE49-F238E27FC236}">
                <a16:creationId xmlns:a16="http://schemas.microsoft.com/office/drawing/2014/main" id="{B68EA108-1DEA-49B1-8481-C8E56621189D}"/>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37232045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E548D-F58C-4F4F-9B49-9EA4FDD0F0E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D3B991B-E06E-45C1-B428-07DFBCFFE1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F9FB68D-38FE-4260-924A-0162D67590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B9A65B-C861-4396-A9CC-AA040B2B5A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ADB07F-A812-48DC-87ED-E1E3ED6E73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97829E-BE5A-4BB4-B098-AB73BE71A3BA}"/>
              </a:ext>
            </a:extLst>
          </p:cNvPr>
          <p:cNvSpPr>
            <a:spLocks noGrp="1"/>
          </p:cNvSpPr>
          <p:nvPr>
            <p:ph type="dt" sz="half" idx="10"/>
          </p:nvPr>
        </p:nvSpPr>
        <p:spPr/>
        <p:txBody>
          <a:bodyPr/>
          <a:lstStyle/>
          <a:p>
            <a:fld id="{37FD330E-9A8E-458F-8733-7699DD583D2A}" type="datetime1">
              <a:rPr lang="en-US" smtClean="0"/>
              <a:t>7/17/2020</a:t>
            </a:fld>
            <a:endParaRPr lang="en-US"/>
          </a:p>
        </p:txBody>
      </p:sp>
      <p:sp>
        <p:nvSpPr>
          <p:cNvPr id="8" name="Footer Placeholder 7">
            <a:extLst>
              <a:ext uri="{FF2B5EF4-FFF2-40B4-BE49-F238E27FC236}">
                <a16:creationId xmlns:a16="http://schemas.microsoft.com/office/drawing/2014/main" id="{65B782DB-7CBD-4CA3-8288-2F6715746EA0}"/>
              </a:ext>
            </a:extLst>
          </p:cNvPr>
          <p:cNvSpPr>
            <a:spLocks noGrp="1"/>
          </p:cNvSpPr>
          <p:nvPr>
            <p:ph type="ftr" sz="quarter" idx="11"/>
          </p:nvPr>
        </p:nvSpPr>
        <p:spPr/>
        <p:txBody>
          <a:bodyPr/>
          <a:lstStyle/>
          <a:p>
            <a:r>
              <a:rPr lang="en-US"/>
              <a:t>This is an example presentation template brought to you by David Borkowski</a:t>
            </a:r>
          </a:p>
        </p:txBody>
      </p:sp>
      <p:sp>
        <p:nvSpPr>
          <p:cNvPr id="9" name="Slide Number Placeholder 8">
            <a:extLst>
              <a:ext uri="{FF2B5EF4-FFF2-40B4-BE49-F238E27FC236}">
                <a16:creationId xmlns:a16="http://schemas.microsoft.com/office/drawing/2014/main" id="{5F70CACB-AB77-4195-8A91-79FD9EA24B86}"/>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30729474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AA0D3-0DCB-4357-829C-9CA7C6D10B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AB4D187-F484-4A31-9E78-6FED1A1DF945}"/>
              </a:ext>
            </a:extLst>
          </p:cNvPr>
          <p:cNvSpPr>
            <a:spLocks noGrp="1"/>
          </p:cNvSpPr>
          <p:nvPr>
            <p:ph type="dt" sz="half" idx="10"/>
          </p:nvPr>
        </p:nvSpPr>
        <p:spPr/>
        <p:txBody>
          <a:bodyPr/>
          <a:lstStyle/>
          <a:p>
            <a:fld id="{CDDA2487-3A9E-44AF-A290-0F1E6C29A7A5}" type="datetime1">
              <a:rPr lang="en-US" smtClean="0"/>
              <a:t>7/17/2020</a:t>
            </a:fld>
            <a:endParaRPr lang="en-US"/>
          </a:p>
        </p:txBody>
      </p:sp>
      <p:sp>
        <p:nvSpPr>
          <p:cNvPr id="4" name="Footer Placeholder 3">
            <a:extLst>
              <a:ext uri="{FF2B5EF4-FFF2-40B4-BE49-F238E27FC236}">
                <a16:creationId xmlns:a16="http://schemas.microsoft.com/office/drawing/2014/main" id="{1C122AEB-64C6-4647-9D68-5FB56B583F2C}"/>
              </a:ext>
            </a:extLst>
          </p:cNvPr>
          <p:cNvSpPr>
            <a:spLocks noGrp="1"/>
          </p:cNvSpPr>
          <p:nvPr>
            <p:ph type="ftr" sz="quarter" idx="11"/>
          </p:nvPr>
        </p:nvSpPr>
        <p:spPr/>
        <p:txBody>
          <a:bodyPr/>
          <a:lstStyle/>
          <a:p>
            <a:r>
              <a:rPr lang="en-US"/>
              <a:t>This is an example presentation template brought to you by David Borkowski</a:t>
            </a:r>
          </a:p>
        </p:txBody>
      </p:sp>
      <p:sp>
        <p:nvSpPr>
          <p:cNvPr id="5" name="Slide Number Placeholder 4">
            <a:extLst>
              <a:ext uri="{FF2B5EF4-FFF2-40B4-BE49-F238E27FC236}">
                <a16:creationId xmlns:a16="http://schemas.microsoft.com/office/drawing/2014/main" id="{AA5192AB-60CD-444E-8348-F27ACFF55E58}"/>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1578701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2790B1-66BC-407D-9A63-AFF78D6A0D56}"/>
              </a:ext>
            </a:extLst>
          </p:cNvPr>
          <p:cNvSpPr>
            <a:spLocks noGrp="1"/>
          </p:cNvSpPr>
          <p:nvPr>
            <p:ph type="dt" sz="half" idx="10"/>
          </p:nvPr>
        </p:nvSpPr>
        <p:spPr/>
        <p:txBody>
          <a:bodyPr/>
          <a:lstStyle/>
          <a:p>
            <a:fld id="{C88FD421-D1DA-4957-BD06-5919FDCFCD02}" type="datetime1">
              <a:rPr lang="en-US" smtClean="0"/>
              <a:t>7/17/2020</a:t>
            </a:fld>
            <a:endParaRPr lang="en-US"/>
          </a:p>
        </p:txBody>
      </p:sp>
      <p:sp>
        <p:nvSpPr>
          <p:cNvPr id="3" name="Footer Placeholder 2">
            <a:extLst>
              <a:ext uri="{FF2B5EF4-FFF2-40B4-BE49-F238E27FC236}">
                <a16:creationId xmlns:a16="http://schemas.microsoft.com/office/drawing/2014/main" id="{8E170BD9-BEE8-461A-8C41-04915E8A10C4}"/>
              </a:ext>
            </a:extLst>
          </p:cNvPr>
          <p:cNvSpPr>
            <a:spLocks noGrp="1"/>
          </p:cNvSpPr>
          <p:nvPr>
            <p:ph type="ftr" sz="quarter" idx="11"/>
          </p:nvPr>
        </p:nvSpPr>
        <p:spPr/>
        <p:txBody>
          <a:bodyPr/>
          <a:lstStyle/>
          <a:p>
            <a:r>
              <a:rPr lang="en-US"/>
              <a:t>This is an example presentation template brought to you by David Borkowski</a:t>
            </a:r>
          </a:p>
        </p:txBody>
      </p:sp>
      <p:sp>
        <p:nvSpPr>
          <p:cNvPr id="4" name="Slide Number Placeholder 3">
            <a:extLst>
              <a:ext uri="{FF2B5EF4-FFF2-40B4-BE49-F238E27FC236}">
                <a16:creationId xmlns:a16="http://schemas.microsoft.com/office/drawing/2014/main" id="{7A0F1497-3385-4605-BC29-5636F8DFF126}"/>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2520009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redit Slid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2790B1-66BC-407D-9A63-AFF78D6A0D56}"/>
              </a:ext>
            </a:extLst>
          </p:cNvPr>
          <p:cNvSpPr>
            <a:spLocks noGrp="1"/>
          </p:cNvSpPr>
          <p:nvPr>
            <p:ph type="dt" sz="half" idx="10"/>
          </p:nvPr>
        </p:nvSpPr>
        <p:spPr/>
        <p:txBody>
          <a:bodyPr/>
          <a:lstStyle/>
          <a:p>
            <a:fld id="{C88FD421-D1DA-4957-BD06-5919FDCFCD02}" type="datetime1">
              <a:rPr lang="en-US" smtClean="0"/>
              <a:t>7/17/2020</a:t>
            </a:fld>
            <a:endParaRPr lang="en-US"/>
          </a:p>
        </p:txBody>
      </p:sp>
      <p:sp>
        <p:nvSpPr>
          <p:cNvPr id="3" name="Footer Placeholder 2">
            <a:extLst>
              <a:ext uri="{FF2B5EF4-FFF2-40B4-BE49-F238E27FC236}">
                <a16:creationId xmlns:a16="http://schemas.microsoft.com/office/drawing/2014/main" id="{8E170BD9-BEE8-461A-8C41-04915E8A10C4}"/>
              </a:ext>
            </a:extLst>
          </p:cNvPr>
          <p:cNvSpPr>
            <a:spLocks noGrp="1"/>
          </p:cNvSpPr>
          <p:nvPr>
            <p:ph type="ftr" sz="quarter" idx="11"/>
          </p:nvPr>
        </p:nvSpPr>
        <p:spPr/>
        <p:txBody>
          <a:bodyPr/>
          <a:lstStyle/>
          <a:p>
            <a:r>
              <a:rPr lang="en-US"/>
              <a:t>This is an example presentation template brought to you by David Borkowski</a:t>
            </a:r>
          </a:p>
        </p:txBody>
      </p:sp>
      <p:sp>
        <p:nvSpPr>
          <p:cNvPr id="4" name="Slide Number Placeholder 3">
            <a:extLst>
              <a:ext uri="{FF2B5EF4-FFF2-40B4-BE49-F238E27FC236}">
                <a16:creationId xmlns:a16="http://schemas.microsoft.com/office/drawing/2014/main" id="{7A0F1497-3385-4605-BC29-5636F8DFF126}"/>
              </a:ext>
            </a:extLst>
          </p:cNvPr>
          <p:cNvSpPr>
            <a:spLocks noGrp="1"/>
          </p:cNvSpPr>
          <p:nvPr>
            <p:ph type="sldNum" sz="quarter" idx="12"/>
          </p:nvPr>
        </p:nvSpPr>
        <p:spPr/>
        <p:txBody>
          <a:bodyPr/>
          <a:lstStyle/>
          <a:p>
            <a:fld id="{599923E6-9B40-4711-B72C-967D0BCC3454}" type="slidenum">
              <a:rPr lang="en-US" smtClean="0"/>
              <a:t>‹#›</a:t>
            </a:fld>
            <a:endParaRPr lang="en-US"/>
          </a:p>
        </p:txBody>
      </p:sp>
      <p:sp>
        <p:nvSpPr>
          <p:cNvPr id="7" name="Picture Placeholder 6">
            <a:extLst>
              <a:ext uri="{FF2B5EF4-FFF2-40B4-BE49-F238E27FC236}">
                <a16:creationId xmlns:a16="http://schemas.microsoft.com/office/drawing/2014/main" id="{595AE977-F180-4D86-9FF5-856712F9DB28}"/>
              </a:ext>
            </a:extLst>
          </p:cNvPr>
          <p:cNvSpPr>
            <a:spLocks noGrp="1"/>
          </p:cNvSpPr>
          <p:nvPr>
            <p:ph type="pic" sz="quarter" idx="13"/>
          </p:nvPr>
        </p:nvSpPr>
        <p:spPr>
          <a:xfrm>
            <a:off x="8382000" y="263261"/>
            <a:ext cx="1176338" cy="1055687"/>
          </a:xfrm>
        </p:spPr>
        <p:txBody>
          <a:bodyPr/>
          <a:lstStyle/>
          <a:p>
            <a:endParaRPr lang="en-US" dirty="0"/>
          </a:p>
        </p:txBody>
      </p:sp>
      <p:sp>
        <p:nvSpPr>
          <p:cNvPr id="8" name="Picture Placeholder 6">
            <a:extLst>
              <a:ext uri="{FF2B5EF4-FFF2-40B4-BE49-F238E27FC236}">
                <a16:creationId xmlns:a16="http://schemas.microsoft.com/office/drawing/2014/main" id="{2588F59F-8C34-43EE-AE13-8FB1EEDB2E92}"/>
              </a:ext>
            </a:extLst>
          </p:cNvPr>
          <p:cNvSpPr>
            <a:spLocks noGrp="1"/>
          </p:cNvSpPr>
          <p:nvPr>
            <p:ph type="pic" sz="quarter" idx="14"/>
          </p:nvPr>
        </p:nvSpPr>
        <p:spPr>
          <a:xfrm>
            <a:off x="8382000" y="1582209"/>
            <a:ext cx="1176338" cy="1055687"/>
          </a:xfrm>
        </p:spPr>
        <p:txBody>
          <a:bodyPr/>
          <a:lstStyle/>
          <a:p>
            <a:endParaRPr lang="en-US"/>
          </a:p>
        </p:txBody>
      </p:sp>
      <p:sp>
        <p:nvSpPr>
          <p:cNvPr id="9" name="Picture Placeholder 6">
            <a:extLst>
              <a:ext uri="{FF2B5EF4-FFF2-40B4-BE49-F238E27FC236}">
                <a16:creationId xmlns:a16="http://schemas.microsoft.com/office/drawing/2014/main" id="{4AADF513-6F38-48BD-A3DE-B241D175B9AD}"/>
              </a:ext>
            </a:extLst>
          </p:cNvPr>
          <p:cNvSpPr>
            <a:spLocks noGrp="1"/>
          </p:cNvSpPr>
          <p:nvPr>
            <p:ph type="pic" sz="quarter" idx="15"/>
          </p:nvPr>
        </p:nvSpPr>
        <p:spPr>
          <a:xfrm>
            <a:off x="8382681" y="2901157"/>
            <a:ext cx="1176338" cy="1055687"/>
          </a:xfrm>
        </p:spPr>
        <p:txBody>
          <a:bodyPr/>
          <a:lstStyle/>
          <a:p>
            <a:endParaRPr lang="en-US" dirty="0"/>
          </a:p>
        </p:txBody>
      </p:sp>
      <p:sp>
        <p:nvSpPr>
          <p:cNvPr id="10" name="Picture Placeholder 6">
            <a:extLst>
              <a:ext uri="{FF2B5EF4-FFF2-40B4-BE49-F238E27FC236}">
                <a16:creationId xmlns:a16="http://schemas.microsoft.com/office/drawing/2014/main" id="{430FB1AB-23D5-4C5C-9781-C7E1AA6EF8ED}"/>
              </a:ext>
            </a:extLst>
          </p:cNvPr>
          <p:cNvSpPr>
            <a:spLocks noGrp="1"/>
          </p:cNvSpPr>
          <p:nvPr>
            <p:ph type="pic" sz="quarter" idx="16"/>
          </p:nvPr>
        </p:nvSpPr>
        <p:spPr>
          <a:xfrm>
            <a:off x="8382000" y="4220105"/>
            <a:ext cx="1176338" cy="1055687"/>
          </a:xfrm>
        </p:spPr>
        <p:txBody>
          <a:bodyPr/>
          <a:lstStyle/>
          <a:p>
            <a:endParaRPr lang="en-US"/>
          </a:p>
        </p:txBody>
      </p:sp>
      <p:sp>
        <p:nvSpPr>
          <p:cNvPr id="11" name="Picture Placeholder 6">
            <a:extLst>
              <a:ext uri="{FF2B5EF4-FFF2-40B4-BE49-F238E27FC236}">
                <a16:creationId xmlns:a16="http://schemas.microsoft.com/office/drawing/2014/main" id="{8917011F-4788-4C19-9E0D-C9B781E95471}"/>
              </a:ext>
            </a:extLst>
          </p:cNvPr>
          <p:cNvSpPr>
            <a:spLocks noGrp="1"/>
          </p:cNvSpPr>
          <p:nvPr>
            <p:ph type="pic" sz="quarter" idx="17"/>
          </p:nvPr>
        </p:nvSpPr>
        <p:spPr>
          <a:xfrm>
            <a:off x="8382000" y="5539053"/>
            <a:ext cx="1176338" cy="1055687"/>
          </a:xfrm>
        </p:spPr>
        <p:txBody>
          <a:bodyPr/>
          <a:lstStyle/>
          <a:p>
            <a:endParaRPr lang="en-US" dirty="0"/>
          </a:p>
        </p:txBody>
      </p:sp>
      <p:sp>
        <p:nvSpPr>
          <p:cNvPr id="13" name="Text Placeholder 12">
            <a:extLst>
              <a:ext uri="{FF2B5EF4-FFF2-40B4-BE49-F238E27FC236}">
                <a16:creationId xmlns:a16="http://schemas.microsoft.com/office/drawing/2014/main" id="{1A2975C2-666A-47E9-8238-201C89B80FB8}"/>
              </a:ext>
            </a:extLst>
          </p:cNvPr>
          <p:cNvSpPr>
            <a:spLocks noGrp="1"/>
          </p:cNvSpPr>
          <p:nvPr>
            <p:ph type="body" sz="quarter" idx="18"/>
          </p:nvPr>
        </p:nvSpPr>
        <p:spPr>
          <a:xfrm>
            <a:off x="304800" y="791104"/>
            <a:ext cx="7608888" cy="3651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itle 13">
            <a:extLst>
              <a:ext uri="{FF2B5EF4-FFF2-40B4-BE49-F238E27FC236}">
                <a16:creationId xmlns:a16="http://schemas.microsoft.com/office/drawing/2014/main" id="{84BC9E6C-0BF2-47E6-ACB6-76FBFB67CE41}"/>
              </a:ext>
            </a:extLst>
          </p:cNvPr>
          <p:cNvSpPr>
            <a:spLocks noGrp="1"/>
          </p:cNvSpPr>
          <p:nvPr>
            <p:ph type="title"/>
          </p:nvPr>
        </p:nvSpPr>
        <p:spPr>
          <a:xfrm>
            <a:off x="304800" y="80698"/>
            <a:ext cx="7608888" cy="278531"/>
          </a:xfrm>
        </p:spPr>
        <p:txBody>
          <a:bodyPr/>
          <a:lstStyle/>
          <a:p>
            <a:r>
              <a:rPr lang="en-US"/>
              <a:t>Click to edit Master title style</a:t>
            </a:r>
          </a:p>
        </p:txBody>
      </p:sp>
    </p:spTree>
    <p:extLst>
      <p:ext uri="{BB962C8B-B14F-4D97-AF65-F5344CB8AC3E}">
        <p14:creationId xmlns:p14="http://schemas.microsoft.com/office/powerpoint/2010/main" val="1511941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lide 7">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4BAE9AE6-AB6C-4687-9F8C-07D35E2D82AF}"/>
              </a:ext>
            </a:extLst>
          </p:cNvPr>
          <p:cNvSpPr>
            <a:spLocks noGrp="1"/>
          </p:cNvSpPr>
          <p:nvPr>
            <p:ph type="pic" sz="quarter" idx="13"/>
          </p:nvPr>
        </p:nvSpPr>
        <p:spPr>
          <a:xfrm>
            <a:off x="5581062" y="1"/>
            <a:ext cx="6609350" cy="6857999"/>
          </a:xfrm>
          <a:custGeom>
            <a:avLst/>
            <a:gdLst>
              <a:gd name="connsiteX0" fmla="*/ 3304674 w 6609350"/>
              <a:gd name="connsiteY0" fmla="*/ 2231854 h 6857999"/>
              <a:gd name="connsiteX1" fmla="*/ 3304673 w 6609350"/>
              <a:gd name="connsiteY1" fmla="*/ 2231855 h 6857999"/>
              <a:gd name="connsiteX2" fmla="*/ 4381500 w 6609350"/>
              <a:gd name="connsiteY2" fmla="*/ 3308682 h 6857999"/>
              <a:gd name="connsiteX3" fmla="*/ 4381500 w 6609350"/>
              <a:gd name="connsiteY3" fmla="*/ 6857999 h 6857999"/>
              <a:gd name="connsiteX4" fmla="*/ 2227847 w 6609350"/>
              <a:gd name="connsiteY4" fmla="*/ 6857999 h 6857999"/>
              <a:gd name="connsiteX5" fmla="*/ 2227847 w 6609350"/>
              <a:gd name="connsiteY5" fmla="*/ 3308681 h 6857999"/>
              <a:gd name="connsiteX6" fmla="*/ 3304674 w 6609350"/>
              <a:gd name="connsiteY6" fmla="*/ 2231854 h 6857999"/>
              <a:gd name="connsiteX7" fmla="*/ 4455697 w 6609350"/>
              <a:gd name="connsiteY7" fmla="*/ 0 h 6857999"/>
              <a:gd name="connsiteX8" fmla="*/ 6609350 w 6609350"/>
              <a:gd name="connsiteY8" fmla="*/ 0 h 6857999"/>
              <a:gd name="connsiteX9" fmla="*/ 6609350 w 6609350"/>
              <a:gd name="connsiteY9" fmla="*/ 3300496 h 6857999"/>
              <a:gd name="connsiteX10" fmla="*/ 5532523 w 6609350"/>
              <a:gd name="connsiteY10" fmla="*/ 4377323 h 6857999"/>
              <a:gd name="connsiteX11" fmla="*/ 6609350 w 6609350"/>
              <a:gd name="connsiteY11" fmla="*/ 5454150 h 6857999"/>
              <a:gd name="connsiteX12" fmla="*/ 6609350 w 6609350"/>
              <a:gd name="connsiteY12" fmla="*/ 6857999 h 6857999"/>
              <a:gd name="connsiteX13" fmla="*/ 4455697 w 6609350"/>
              <a:gd name="connsiteY13" fmla="*/ 6857999 h 6857999"/>
              <a:gd name="connsiteX14" fmla="*/ 4455697 w 6609350"/>
              <a:gd name="connsiteY14" fmla="*/ 5454149 h 6857999"/>
              <a:gd name="connsiteX15" fmla="*/ 5315506 w 6609350"/>
              <a:gd name="connsiteY15" fmla="*/ 4399199 h 6857999"/>
              <a:gd name="connsiteX16" fmla="*/ 5532518 w 6609350"/>
              <a:gd name="connsiteY16" fmla="*/ 4377322 h 6857999"/>
              <a:gd name="connsiteX17" fmla="*/ 5315505 w 6609350"/>
              <a:gd name="connsiteY17" fmla="*/ 4355445 h 6857999"/>
              <a:gd name="connsiteX18" fmla="*/ 4455696 w 6609350"/>
              <a:gd name="connsiteY18" fmla="*/ 3300496 h 6857999"/>
              <a:gd name="connsiteX19" fmla="*/ 2238897 w 6609350"/>
              <a:gd name="connsiteY19" fmla="*/ 0 h 6857999"/>
              <a:gd name="connsiteX20" fmla="*/ 4392550 w 6609350"/>
              <a:gd name="connsiteY20" fmla="*/ 0 h 6857999"/>
              <a:gd name="connsiteX21" fmla="*/ 4392550 w 6609350"/>
              <a:gd name="connsiteY21" fmla="*/ 1155031 h 6857999"/>
              <a:gd name="connsiteX22" fmla="*/ 3315723 w 6609350"/>
              <a:gd name="connsiteY22" fmla="*/ 2231858 h 6857999"/>
              <a:gd name="connsiteX23" fmla="*/ 2238896 w 6609350"/>
              <a:gd name="connsiteY23" fmla="*/ 1155031 h 6857999"/>
              <a:gd name="connsiteX24" fmla="*/ 41872 w 6609350"/>
              <a:gd name="connsiteY24" fmla="*/ 0 h 6857999"/>
              <a:gd name="connsiteX25" fmla="*/ 2111783 w 6609350"/>
              <a:gd name="connsiteY25" fmla="*/ 0 h 6857999"/>
              <a:gd name="connsiteX26" fmla="*/ 2131777 w 6609350"/>
              <a:gd name="connsiteY26" fmla="*/ 77758 h 6857999"/>
              <a:gd name="connsiteX27" fmla="*/ 2153654 w 6609350"/>
              <a:gd name="connsiteY27" fmla="*/ 294776 h 6857999"/>
              <a:gd name="connsiteX28" fmla="*/ 2153654 w 6609350"/>
              <a:gd name="connsiteY28" fmla="*/ 4168942 h 6857999"/>
              <a:gd name="connsiteX29" fmla="*/ 1076827 w 6609350"/>
              <a:gd name="connsiteY29" fmla="*/ 5245769 h 6857999"/>
              <a:gd name="connsiteX30" fmla="*/ 2153654 w 6609350"/>
              <a:gd name="connsiteY30" fmla="*/ 6322596 h 6857999"/>
              <a:gd name="connsiteX31" fmla="*/ 2153654 w 6609350"/>
              <a:gd name="connsiteY31" fmla="*/ 6857999 h 6857999"/>
              <a:gd name="connsiteX32" fmla="*/ 1 w 6609350"/>
              <a:gd name="connsiteY32" fmla="*/ 6857999 h 6857999"/>
              <a:gd name="connsiteX33" fmla="*/ 1 w 6609350"/>
              <a:gd name="connsiteY33" fmla="*/ 6322595 h 6857999"/>
              <a:gd name="connsiteX34" fmla="*/ 859810 w 6609350"/>
              <a:gd name="connsiteY34" fmla="*/ 5267645 h 6857999"/>
              <a:gd name="connsiteX35" fmla="*/ 1076824 w 6609350"/>
              <a:gd name="connsiteY35" fmla="*/ 5245768 h 6857999"/>
              <a:gd name="connsiteX36" fmla="*/ 859809 w 6609350"/>
              <a:gd name="connsiteY36" fmla="*/ 5223891 h 6857999"/>
              <a:gd name="connsiteX37" fmla="*/ 0 w 6609350"/>
              <a:gd name="connsiteY37" fmla="*/ 4168942 h 6857999"/>
              <a:gd name="connsiteX38" fmla="*/ 1 w 6609350"/>
              <a:gd name="connsiteY38" fmla="*/ 294775 h 6857999"/>
              <a:gd name="connsiteX39" fmla="*/ 21879 w 6609350"/>
              <a:gd name="connsiteY39" fmla="*/ 77757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609350" h="6857999">
                <a:moveTo>
                  <a:pt x="3304674" y="2231854"/>
                </a:moveTo>
                <a:lnTo>
                  <a:pt x="3304673" y="2231855"/>
                </a:lnTo>
                <a:cubicBezTo>
                  <a:pt x="3899388" y="2231855"/>
                  <a:pt x="4381500" y="2713967"/>
                  <a:pt x="4381500" y="3308682"/>
                </a:cubicBezTo>
                <a:lnTo>
                  <a:pt x="4381500" y="6857999"/>
                </a:lnTo>
                <a:lnTo>
                  <a:pt x="2227847" y="6857999"/>
                </a:lnTo>
                <a:lnTo>
                  <a:pt x="2227847" y="3308681"/>
                </a:lnTo>
                <a:cubicBezTo>
                  <a:pt x="2227847" y="2713966"/>
                  <a:pt x="2709959" y="2231854"/>
                  <a:pt x="3304674" y="2231854"/>
                </a:cubicBezTo>
                <a:close/>
                <a:moveTo>
                  <a:pt x="4455697" y="0"/>
                </a:moveTo>
                <a:lnTo>
                  <a:pt x="6609350" y="0"/>
                </a:lnTo>
                <a:lnTo>
                  <a:pt x="6609350" y="3300496"/>
                </a:lnTo>
                <a:cubicBezTo>
                  <a:pt x="6609350" y="3895211"/>
                  <a:pt x="6127238" y="4377323"/>
                  <a:pt x="5532523" y="4377323"/>
                </a:cubicBezTo>
                <a:cubicBezTo>
                  <a:pt x="6127238" y="4377323"/>
                  <a:pt x="6609350" y="4859435"/>
                  <a:pt x="6609350" y="5454150"/>
                </a:cubicBezTo>
                <a:lnTo>
                  <a:pt x="6609350" y="6857999"/>
                </a:lnTo>
                <a:lnTo>
                  <a:pt x="4455697" y="6857999"/>
                </a:lnTo>
                <a:lnTo>
                  <a:pt x="4455697" y="5454149"/>
                </a:lnTo>
                <a:cubicBezTo>
                  <a:pt x="4455697" y="4933773"/>
                  <a:pt x="4824814" y="4499609"/>
                  <a:pt x="5315506" y="4399199"/>
                </a:cubicBezTo>
                <a:lnTo>
                  <a:pt x="5532518" y="4377322"/>
                </a:lnTo>
                <a:lnTo>
                  <a:pt x="5315505" y="4355445"/>
                </a:lnTo>
                <a:cubicBezTo>
                  <a:pt x="4824813" y="4255035"/>
                  <a:pt x="4455696" y="3820872"/>
                  <a:pt x="4455696" y="3300496"/>
                </a:cubicBezTo>
                <a:close/>
                <a:moveTo>
                  <a:pt x="2238897" y="0"/>
                </a:moveTo>
                <a:lnTo>
                  <a:pt x="4392550" y="0"/>
                </a:lnTo>
                <a:lnTo>
                  <a:pt x="4392550" y="1155031"/>
                </a:lnTo>
                <a:cubicBezTo>
                  <a:pt x="4392550" y="1749746"/>
                  <a:pt x="3910438" y="2231858"/>
                  <a:pt x="3315723" y="2231858"/>
                </a:cubicBezTo>
                <a:cubicBezTo>
                  <a:pt x="2721008" y="2231858"/>
                  <a:pt x="2238896" y="1749746"/>
                  <a:pt x="2238896" y="1155031"/>
                </a:cubicBezTo>
                <a:close/>
                <a:moveTo>
                  <a:pt x="41872" y="0"/>
                </a:moveTo>
                <a:lnTo>
                  <a:pt x="2111783" y="0"/>
                </a:lnTo>
                <a:lnTo>
                  <a:pt x="2131777" y="77758"/>
                </a:lnTo>
                <a:cubicBezTo>
                  <a:pt x="2146121" y="147857"/>
                  <a:pt x="2153654" y="220437"/>
                  <a:pt x="2153654" y="294776"/>
                </a:cubicBezTo>
                <a:lnTo>
                  <a:pt x="2153654" y="4168942"/>
                </a:lnTo>
                <a:cubicBezTo>
                  <a:pt x="2153654" y="4763657"/>
                  <a:pt x="1671542" y="5245769"/>
                  <a:pt x="1076827" y="5245769"/>
                </a:cubicBezTo>
                <a:cubicBezTo>
                  <a:pt x="1671542" y="5245769"/>
                  <a:pt x="2153654" y="5727881"/>
                  <a:pt x="2153654" y="6322596"/>
                </a:cubicBezTo>
                <a:lnTo>
                  <a:pt x="2153654" y="6857999"/>
                </a:lnTo>
                <a:lnTo>
                  <a:pt x="1" y="6857999"/>
                </a:lnTo>
                <a:lnTo>
                  <a:pt x="1" y="6322595"/>
                </a:lnTo>
                <a:cubicBezTo>
                  <a:pt x="1" y="5802219"/>
                  <a:pt x="369118" y="5368055"/>
                  <a:pt x="859810" y="5267645"/>
                </a:cubicBezTo>
                <a:lnTo>
                  <a:pt x="1076824" y="5245768"/>
                </a:lnTo>
                <a:lnTo>
                  <a:pt x="859809" y="5223891"/>
                </a:lnTo>
                <a:cubicBezTo>
                  <a:pt x="369117" y="5123481"/>
                  <a:pt x="0" y="4689318"/>
                  <a:pt x="0" y="4168942"/>
                </a:cubicBezTo>
                <a:cubicBezTo>
                  <a:pt x="0" y="2877554"/>
                  <a:pt x="1" y="1586164"/>
                  <a:pt x="1" y="294775"/>
                </a:cubicBezTo>
                <a:cubicBezTo>
                  <a:pt x="1" y="220436"/>
                  <a:pt x="7534" y="147856"/>
                  <a:pt x="21879" y="77757"/>
                </a:cubicBezTo>
                <a:close/>
              </a:path>
            </a:pathLst>
          </a:custGeom>
        </p:spPr>
        <p:txBody>
          <a:bodyPr wrap="square">
            <a:noAutofit/>
          </a:bodyPr>
          <a:lstStyle/>
          <a:p>
            <a:endParaRPr lang="en-US"/>
          </a:p>
        </p:txBody>
      </p:sp>
      <p:sp>
        <p:nvSpPr>
          <p:cNvPr id="2" name="Date Placeholder 1">
            <a:extLst>
              <a:ext uri="{FF2B5EF4-FFF2-40B4-BE49-F238E27FC236}">
                <a16:creationId xmlns:a16="http://schemas.microsoft.com/office/drawing/2014/main" id="{E32790B1-66BC-407D-9A63-AFF78D6A0D56}"/>
              </a:ext>
            </a:extLst>
          </p:cNvPr>
          <p:cNvSpPr>
            <a:spLocks noGrp="1"/>
          </p:cNvSpPr>
          <p:nvPr>
            <p:ph type="dt" sz="half" idx="10"/>
          </p:nvPr>
        </p:nvSpPr>
        <p:spPr/>
        <p:txBody>
          <a:bodyPr/>
          <a:lstStyle/>
          <a:p>
            <a:fld id="{238F9DA8-B2A4-4C24-9CAE-4A870B9A5333}" type="datetime1">
              <a:rPr lang="en-US" smtClean="0"/>
              <a:t>7/17/2020</a:t>
            </a:fld>
            <a:endParaRPr lang="en-US"/>
          </a:p>
        </p:txBody>
      </p:sp>
      <p:sp>
        <p:nvSpPr>
          <p:cNvPr id="3" name="Footer Placeholder 2">
            <a:extLst>
              <a:ext uri="{FF2B5EF4-FFF2-40B4-BE49-F238E27FC236}">
                <a16:creationId xmlns:a16="http://schemas.microsoft.com/office/drawing/2014/main" id="{8E170BD9-BEE8-461A-8C41-04915E8A10C4}"/>
              </a:ext>
            </a:extLst>
          </p:cNvPr>
          <p:cNvSpPr>
            <a:spLocks noGrp="1"/>
          </p:cNvSpPr>
          <p:nvPr>
            <p:ph type="ftr" sz="quarter" idx="11"/>
          </p:nvPr>
        </p:nvSpPr>
        <p:spPr/>
        <p:txBody>
          <a:bodyPr/>
          <a:lstStyle/>
          <a:p>
            <a:r>
              <a:rPr lang="en-US"/>
              <a:t>This is an example presentation template brought to you by David Borkowski</a:t>
            </a:r>
          </a:p>
        </p:txBody>
      </p:sp>
      <p:sp>
        <p:nvSpPr>
          <p:cNvPr id="4" name="Slide Number Placeholder 3">
            <a:extLst>
              <a:ext uri="{FF2B5EF4-FFF2-40B4-BE49-F238E27FC236}">
                <a16:creationId xmlns:a16="http://schemas.microsoft.com/office/drawing/2014/main" id="{7A0F1497-3385-4605-BC29-5636F8DFF126}"/>
              </a:ext>
            </a:extLst>
          </p:cNvPr>
          <p:cNvSpPr>
            <a:spLocks noGrp="1"/>
          </p:cNvSpPr>
          <p:nvPr>
            <p:ph type="sldNum" sz="quarter" idx="12"/>
          </p:nvPr>
        </p:nvSpPr>
        <p:spPr/>
        <p:txBody>
          <a:bodyPr/>
          <a:lstStyle/>
          <a:p>
            <a:fld id="{599923E6-9B40-4711-B72C-967D0BCC3454}" type="slidenum">
              <a:rPr lang="en-US" smtClean="0"/>
              <a:t>‹#›</a:t>
            </a:fld>
            <a:endParaRPr lang="en-US"/>
          </a:p>
        </p:txBody>
      </p:sp>
    </p:spTree>
    <p:extLst>
      <p:ext uri="{BB962C8B-B14F-4D97-AF65-F5344CB8AC3E}">
        <p14:creationId xmlns:p14="http://schemas.microsoft.com/office/powerpoint/2010/main" val="3679304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C387B3-BC2B-4AEB-92C1-4C90E1B43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CECCADD-8ABF-46B9-8EDF-BCCEB6A324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008B15-5635-4DC3-B59F-D9533B661E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329D24-183A-4741-BC8C-8C5CF0E588D5}" type="datetime1">
              <a:rPr lang="en-US" smtClean="0"/>
              <a:t>7/17/2020</a:t>
            </a:fld>
            <a:endParaRPr lang="en-US"/>
          </a:p>
        </p:txBody>
      </p:sp>
      <p:sp>
        <p:nvSpPr>
          <p:cNvPr id="5" name="Footer Placeholder 4">
            <a:extLst>
              <a:ext uri="{FF2B5EF4-FFF2-40B4-BE49-F238E27FC236}">
                <a16:creationId xmlns:a16="http://schemas.microsoft.com/office/drawing/2014/main" id="{00B7199F-4225-4A93-8175-3030DB8321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This is an example presentation template brought to you by David Borkowski</a:t>
            </a:r>
          </a:p>
        </p:txBody>
      </p:sp>
      <p:sp>
        <p:nvSpPr>
          <p:cNvPr id="6" name="Slide Number Placeholder 5">
            <a:extLst>
              <a:ext uri="{FF2B5EF4-FFF2-40B4-BE49-F238E27FC236}">
                <a16:creationId xmlns:a16="http://schemas.microsoft.com/office/drawing/2014/main" id="{4BC1F94B-9901-4C70-B9A1-5AD07A7DDE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9923E6-9B40-4711-B72C-967D0BCC3454}" type="slidenum">
              <a:rPr lang="en-US" smtClean="0"/>
              <a:t>‹#›</a:t>
            </a:fld>
            <a:endParaRPr lang="en-US"/>
          </a:p>
        </p:txBody>
      </p:sp>
    </p:spTree>
    <p:extLst>
      <p:ext uri="{BB962C8B-B14F-4D97-AF65-F5344CB8AC3E}">
        <p14:creationId xmlns:p14="http://schemas.microsoft.com/office/powerpoint/2010/main" val="20824541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6" r:id="rId8"/>
    <p:sldLayoutId id="2147483665" r:id="rId9"/>
    <p:sldLayoutId id="2147483664" r:id="rId10"/>
    <p:sldLayoutId id="2147483663" r:id="rId11"/>
    <p:sldLayoutId id="2147483662" r:id="rId12"/>
    <p:sldLayoutId id="2147483660" r:id="rId13"/>
    <p:sldLayoutId id="2147483661" r:id="rId14"/>
    <p:sldLayoutId id="2147483656" r:id="rId15"/>
    <p:sldLayoutId id="2147483657" r:id="rId16"/>
    <p:sldLayoutId id="2147483658" r:id="rId17"/>
    <p:sldLayoutId id="2147483659" r:id="rId18"/>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image" Target="../media/image65.svg"/><Relationship Id="rId7" Type="http://schemas.openxmlformats.org/officeDocument/2006/relationships/image" Target="../media/image69.svg"/><Relationship Id="rId2" Type="http://schemas.openxmlformats.org/officeDocument/2006/relationships/image" Target="../media/image64.png"/><Relationship Id="rId1" Type="http://schemas.openxmlformats.org/officeDocument/2006/relationships/slideLayout" Target="../slideLayouts/slideLayout7.xml"/><Relationship Id="rId6" Type="http://schemas.openxmlformats.org/officeDocument/2006/relationships/image" Target="../media/image68.png"/><Relationship Id="rId5" Type="http://schemas.openxmlformats.org/officeDocument/2006/relationships/image" Target="../media/image67.svg"/><Relationship Id="rId4" Type="http://schemas.openxmlformats.org/officeDocument/2006/relationships/image" Target="../media/image66.png"/><Relationship Id="rId9" Type="http://schemas.openxmlformats.org/officeDocument/2006/relationships/image" Target="../media/image71.svg"/></Relationships>
</file>

<file path=ppt/slides/_rels/slide11.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image" Target="../media/image72.jpeg"/><Relationship Id="rId1" Type="http://schemas.openxmlformats.org/officeDocument/2006/relationships/slideLayout" Target="../slideLayouts/slideLayout8.xml"/><Relationship Id="rId6" Type="http://schemas.openxmlformats.org/officeDocument/2006/relationships/image" Target="../media/image11.jpg"/><Relationship Id="rId5" Type="http://schemas.openxmlformats.org/officeDocument/2006/relationships/image" Target="../media/image74.jpeg"/><Relationship Id="rId4" Type="http://schemas.openxmlformats.org/officeDocument/2006/relationships/image" Target="../media/image10.jpe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0.xml"/><Relationship Id="rId5" Type="http://schemas.openxmlformats.org/officeDocument/2006/relationships/image" Target="../media/image10.jpe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8" Type="http://schemas.openxmlformats.org/officeDocument/2006/relationships/image" Target="../media/image17.svg"/><Relationship Id="rId13" Type="http://schemas.openxmlformats.org/officeDocument/2006/relationships/image" Target="../media/image22.png"/><Relationship Id="rId18" Type="http://schemas.openxmlformats.org/officeDocument/2006/relationships/image" Target="../media/image27.svg"/><Relationship Id="rId3" Type="http://schemas.openxmlformats.org/officeDocument/2006/relationships/image" Target="../media/image12.png"/><Relationship Id="rId21" Type="http://schemas.openxmlformats.org/officeDocument/2006/relationships/image" Target="../media/image30.png"/><Relationship Id="rId7" Type="http://schemas.openxmlformats.org/officeDocument/2006/relationships/image" Target="../media/image16.png"/><Relationship Id="rId12" Type="http://schemas.openxmlformats.org/officeDocument/2006/relationships/image" Target="../media/image21.svg"/><Relationship Id="rId17" Type="http://schemas.openxmlformats.org/officeDocument/2006/relationships/image" Target="../media/image26.png"/><Relationship Id="rId2" Type="http://schemas.openxmlformats.org/officeDocument/2006/relationships/image" Target="../media/image11.jpg"/><Relationship Id="rId16" Type="http://schemas.openxmlformats.org/officeDocument/2006/relationships/image" Target="../media/image25.svg"/><Relationship Id="rId20" Type="http://schemas.openxmlformats.org/officeDocument/2006/relationships/image" Target="../media/image29.svg"/><Relationship Id="rId1" Type="http://schemas.openxmlformats.org/officeDocument/2006/relationships/slideLayout" Target="../slideLayouts/slideLayout9.xml"/><Relationship Id="rId6" Type="http://schemas.openxmlformats.org/officeDocument/2006/relationships/image" Target="../media/image15.svg"/><Relationship Id="rId11" Type="http://schemas.openxmlformats.org/officeDocument/2006/relationships/image" Target="../media/image20.png"/><Relationship Id="rId24" Type="http://schemas.openxmlformats.org/officeDocument/2006/relationships/image" Target="../media/image33.svg"/><Relationship Id="rId5" Type="http://schemas.openxmlformats.org/officeDocument/2006/relationships/image" Target="../media/image14.png"/><Relationship Id="rId15" Type="http://schemas.openxmlformats.org/officeDocument/2006/relationships/image" Target="../media/image24.png"/><Relationship Id="rId23" Type="http://schemas.openxmlformats.org/officeDocument/2006/relationships/image" Target="../media/image32.png"/><Relationship Id="rId10" Type="http://schemas.openxmlformats.org/officeDocument/2006/relationships/image" Target="../media/image19.svg"/><Relationship Id="rId19" Type="http://schemas.openxmlformats.org/officeDocument/2006/relationships/image" Target="../media/image28.png"/><Relationship Id="rId4" Type="http://schemas.openxmlformats.org/officeDocument/2006/relationships/image" Target="../media/image13.svg"/><Relationship Id="rId9" Type="http://schemas.openxmlformats.org/officeDocument/2006/relationships/image" Target="../media/image18.png"/><Relationship Id="rId14" Type="http://schemas.openxmlformats.org/officeDocument/2006/relationships/image" Target="../media/image23.svg"/><Relationship Id="rId22" Type="http://schemas.openxmlformats.org/officeDocument/2006/relationships/image" Target="../media/image31.svg"/></Relationships>
</file>

<file path=ppt/slides/_rels/slide8.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45.svg"/><Relationship Id="rId18" Type="http://schemas.openxmlformats.org/officeDocument/2006/relationships/image" Target="../media/image50.png"/><Relationship Id="rId3" Type="http://schemas.openxmlformats.org/officeDocument/2006/relationships/image" Target="../media/image35.svg"/><Relationship Id="rId7" Type="http://schemas.openxmlformats.org/officeDocument/2006/relationships/image" Target="../media/image39.svg"/><Relationship Id="rId12" Type="http://schemas.openxmlformats.org/officeDocument/2006/relationships/image" Target="../media/image44.png"/><Relationship Id="rId17" Type="http://schemas.openxmlformats.org/officeDocument/2006/relationships/image" Target="../media/image49.svg"/><Relationship Id="rId2" Type="http://schemas.openxmlformats.org/officeDocument/2006/relationships/image" Target="../media/image34.png"/><Relationship Id="rId16" Type="http://schemas.openxmlformats.org/officeDocument/2006/relationships/image" Target="../media/image48.png"/><Relationship Id="rId1" Type="http://schemas.openxmlformats.org/officeDocument/2006/relationships/slideLayout" Target="../slideLayouts/slideLayout7.xml"/><Relationship Id="rId6" Type="http://schemas.openxmlformats.org/officeDocument/2006/relationships/image" Target="../media/image38.png"/><Relationship Id="rId11" Type="http://schemas.openxmlformats.org/officeDocument/2006/relationships/image" Target="../media/image43.svg"/><Relationship Id="rId5" Type="http://schemas.openxmlformats.org/officeDocument/2006/relationships/image" Target="../media/image37.svg"/><Relationship Id="rId15" Type="http://schemas.openxmlformats.org/officeDocument/2006/relationships/image" Target="../media/image47.svg"/><Relationship Id="rId10" Type="http://schemas.openxmlformats.org/officeDocument/2006/relationships/image" Target="../media/image42.png"/><Relationship Id="rId19" Type="http://schemas.openxmlformats.org/officeDocument/2006/relationships/image" Target="../media/image51.svg"/><Relationship Id="rId4" Type="http://schemas.openxmlformats.org/officeDocument/2006/relationships/image" Target="../media/image36.png"/><Relationship Id="rId9" Type="http://schemas.openxmlformats.org/officeDocument/2006/relationships/image" Target="../media/image41.svg"/><Relationship Id="rId14" Type="http://schemas.openxmlformats.org/officeDocument/2006/relationships/image" Target="../media/image46.png"/></Relationships>
</file>

<file path=ppt/slides/_rels/slide9.xml.rels><?xml version="1.0" encoding="UTF-8" standalone="yes"?>
<Relationships xmlns="http://schemas.openxmlformats.org/package/2006/relationships"><Relationship Id="rId8" Type="http://schemas.openxmlformats.org/officeDocument/2006/relationships/image" Target="../media/image58.png"/><Relationship Id="rId13" Type="http://schemas.openxmlformats.org/officeDocument/2006/relationships/image" Target="../media/image63.svg"/><Relationship Id="rId3" Type="http://schemas.openxmlformats.org/officeDocument/2006/relationships/image" Target="../media/image53.svg"/><Relationship Id="rId7" Type="http://schemas.openxmlformats.org/officeDocument/2006/relationships/image" Target="../media/image57.svg"/><Relationship Id="rId12" Type="http://schemas.openxmlformats.org/officeDocument/2006/relationships/image" Target="../media/image62.png"/><Relationship Id="rId2" Type="http://schemas.openxmlformats.org/officeDocument/2006/relationships/image" Target="../media/image52.png"/><Relationship Id="rId1" Type="http://schemas.openxmlformats.org/officeDocument/2006/relationships/slideLayout" Target="../slideLayouts/slideLayout7.xml"/><Relationship Id="rId6" Type="http://schemas.openxmlformats.org/officeDocument/2006/relationships/image" Target="../media/image56.png"/><Relationship Id="rId11" Type="http://schemas.openxmlformats.org/officeDocument/2006/relationships/image" Target="../media/image61.svg"/><Relationship Id="rId5" Type="http://schemas.openxmlformats.org/officeDocument/2006/relationships/image" Target="../media/image55.svg"/><Relationship Id="rId10" Type="http://schemas.openxmlformats.org/officeDocument/2006/relationships/image" Target="../media/image60.png"/><Relationship Id="rId4" Type="http://schemas.openxmlformats.org/officeDocument/2006/relationships/image" Target="../media/image54.png"/><Relationship Id="rId9" Type="http://schemas.openxmlformats.org/officeDocument/2006/relationships/image" Target="../media/image5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E189C7-8D54-4BEA-AF7D-C6FCF69FCD23}"/>
              </a:ext>
            </a:extLst>
          </p:cNvPr>
          <p:cNvSpPr txBox="1"/>
          <p:nvPr/>
        </p:nvSpPr>
        <p:spPr>
          <a:xfrm>
            <a:off x="4644005" y="276835"/>
            <a:ext cx="2894202" cy="707886"/>
          </a:xfrm>
          <a:prstGeom prst="rect">
            <a:avLst/>
          </a:prstGeom>
          <a:noFill/>
        </p:spPr>
        <p:txBody>
          <a:bodyPr wrap="square" rtlCol="0">
            <a:spAutoFit/>
          </a:bodyPr>
          <a:lstStyle/>
          <a:p>
            <a:pPr algn="ctr"/>
            <a:r>
              <a:rPr lang="en-US" sz="4000" b="1" dirty="0">
                <a:solidFill>
                  <a:srgbClr val="435363"/>
                </a:solidFill>
                <a:latin typeface="Lucida Sans" panose="020B0602030504020204" pitchFamily="34" charset="0"/>
              </a:rPr>
              <a:t>About Us</a:t>
            </a:r>
          </a:p>
        </p:txBody>
      </p:sp>
      <p:sp>
        <p:nvSpPr>
          <p:cNvPr id="3" name="TextBox 2">
            <a:extLst>
              <a:ext uri="{FF2B5EF4-FFF2-40B4-BE49-F238E27FC236}">
                <a16:creationId xmlns:a16="http://schemas.microsoft.com/office/drawing/2014/main" id="{19DED164-4E9A-4A29-B7BD-B357F06D5B4B}"/>
              </a:ext>
            </a:extLst>
          </p:cNvPr>
          <p:cNvSpPr txBox="1"/>
          <p:nvPr/>
        </p:nvSpPr>
        <p:spPr>
          <a:xfrm>
            <a:off x="4639112" y="984721"/>
            <a:ext cx="2903989" cy="307777"/>
          </a:xfrm>
          <a:prstGeom prst="rect">
            <a:avLst/>
          </a:prstGeom>
          <a:noFill/>
        </p:spPr>
        <p:txBody>
          <a:bodyPr wrap="square" rtlCol="0">
            <a:spAutoFit/>
          </a:bodyPr>
          <a:lstStyle/>
          <a:p>
            <a:pPr algn="ctr"/>
            <a:r>
              <a:rPr lang="en-US" sz="1400" dirty="0">
                <a:solidFill>
                  <a:srgbClr val="666A6F"/>
                </a:solidFill>
                <a:latin typeface="Lucida Sans" panose="020B0602030504020204" pitchFamily="34" charset="0"/>
              </a:rPr>
              <a:t>Your great subtitle </a:t>
            </a:r>
            <a:r>
              <a:rPr lang="en-US" sz="1400" dirty="0">
                <a:solidFill>
                  <a:srgbClr val="A3D1C5"/>
                </a:solidFill>
                <a:latin typeface="Lucida Sans" panose="020B0602030504020204" pitchFamily="34" charset="0"/>
              </a:rPr>
              <a:t>in this line</a:t>
            </a:r>
          </a:p>
        </p:txBody>
      </p:sp>
      <p:cxnSp>
        <p:nvCxnSpPr>
          <p:cNvPr id="4" name="Straight Connector 3">
            <a:extLst>
              <a:ext uri="{FF2B5EF4-FFF2-40B4-BE49-F238E27FC236}">
                <a16:creationId xmlns:a16="http://schemas.microsoft.com/office/drawing/2014/main" id="{B80C1400-239F-4205-A4FB-7152B48EBFFD}"/>
              </a:ext>
            </a:extLst>
          </p:cNvPr>
          <p:cNvCxnSpPr/>
          <p:nvPr/>
        </p:nvCxnSpPr>
        <p:spPr>
          <a:xfrm>
            <a:off x="5701717" y="1369540"/>
            <a:ext cx="788565" cy="0"/>
          </a:xfrm>
          <a:prstGeom prst="line">
            <a:avLst/>
          </a:prstGeom>
          <a:ln w="50800">
            <a:solidFill>
              <a:srgbClr val="666A6F"/>
            </a:solidFill>
          </a:ln>
        </p:spPr>
        <p:style>
          <a:lnRef idx="1">
            <a:schemeClr val="accent1"/>
          </a:lnRef>
          <a:fillRef idx="0">
            <a:schemeClr val="accent1"/>
          </a:fillRef>
          <a:effectRef idx="0">
            <a:schemeClr val="accent1"/>
          </a:effectRef>
          <a:fontRef idx="minor">
            <a:schemeClr val="tx1"/>
          </a:fontRef>
        </p:style>
      </p:cxnSp>
      <p:pic>
        <p:nvPicPr>
          <p:cNvPr id="12" name="Picture Placeholder 11">
            <a:extLst>
              <a:ext uri="{FF2B5EF4-FFF2-40B4-BE49-F238E27FC236}">
                <a16:creationId xmlns:a16="http://schemas.microsoft.com/office/drawing/2014/main" id="{0C3D64FD-5E3B-4652-B7B2-893A182D95FE}"/>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40" t="29798" r="-40" b="34992"/>
          <a:stretch/>
        </p:blipFill>
        <p:spPr>
          <a:xfrm>
            <a:off x="0" y="1686705"/>
            <a:ext cx="12192000" cy="2843212"/>
          </a:xfrm>
        </p:spPr>
      </p:pic>
      <p:sp>
        <p:nvSpPr>
          <p:cNvPr id="14" name="Freeform: Shape 13">
            <a:extLst>
              <a:ext uri="{FF2B5EF4-FFF2-40B4-BE49-F238E27FC236}">
                <a16:creationId xmlns:a16="http://schemas.microsoft.com/office/drawing/2014/main" id="{E725213A-19A7-41DA-9316-4A3C13EE744E}"/>
              </a:ext>
            </a:extLst>
          </p:cNvPr>
          <p:cNvSpPr/>
          <p:nvPr/>
        </p:nvSpPr>
        <p:spPr>
          <a:xfrm>
            <a:off x="0" y="2181327"/>
            <a:ext cx="7324725" cy="1853968"/>
          </a:xfrm>
          <a:custGeom>
            <a:avLst/>
            <a:gdLst>
              <a:gd name="connsiteX0" fmla="*/ 0 w 7372436"/>
              <a:gd name="connsiteY0" fmla="*/ 0 h 1853968"/>
              <a:gd name="connsiteX1" fmla="*/ 6445452 w 7372436"/>
              <a:gd name="connsiteY1" fmla="*/ 0 h 1853968"/>
              <a:gd name="connsiteX2" fmla="*/ 7372436 w 7372436"/>
              <a:gd name="connsiteY2" fmla="*/ 926984 h 1853968"/>
              <a:gd name="connsiteX3" fmla="*/ 7372435 w 7372436"/>
              <a:gd name="connsiteY3" fmla="*/ 926984 h 1853968"/>
              <a:gd name="connsiteX4" fmla="*/ 6445451 w 7372436"/>
              <a:gd name="connsiteY4" fmla="*/ 1853968 h 1853968"/>
              <a:gd name="connsiteX5" fmla="*/ 0 w 7372436"/>
              <a:gd name="connsiteY5" fmla="*/ 1853967 h 185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72436" h="1853968">
                <a:moveTo>
                  <a:pt x="0" y="0"/>
                </a:moveTo>
                <a:lnTo>
                  <a:pt x="6445452" y="0"/>
                </a:lnTo>
                <a:cubicBezTo>
                  <a:pt x="6957411" y="0"/>
                  <a:pt x="7372436" y="415025"/>
                  <a:pt x="7372436" y="926984"/>
                </a:cubicBezTo>
                <a:lnTo>
                  <a:pt x="7372435" y="926984"/>
                </a:lnTo>
                <a:cubicBezTo>
                  <a:pt x="7372435" y="1438943"/>
                  <a:pt x="6957410" y="1853968"/>
                  <a:pt x="6445451" y="1853968"/>
                </a:cubicBezTo>
                <a:lnTo>
                  <a:pt x="0" y="1853967"/>
                </a:lnTo>
                <a:close/>
              </a:path>
            </a:pathLst>
          </a:custGeom>
          <a:solidFill>
            <a:srgbClr val="494B57">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TextBox 14">
            <a:extLst>
              <a:ext uri="{FF2B5EF4-FFF2-40B4-BE49-F238E27FC236}">
                <a16:creationId xmlns:a16="http://schemas.microsoft.com/office/drawing/2014/main" id="{005F67BE-64F7-496B-85A4-18D2381D2971}"/>
              </a:ext>
            </a:extLst>
          </p:cNvPr>
          <p:cNvSpPr txBox="1"/>
          <p:nvPr/>
        </p:nvSpPr>
        <p:spPr>
          <a:xfrm>
            <a:off x="743387" y="2482113"/>
            <a:ext cx="4504888" cy="1200329"/>
          </a:xfrm>
          <a:prstGeom prst="rect">
            <a:avLst/>
          </a:prstGeom>
          <a:noFill/>
        </p:spPr>
        <p:txBody>
          <a:bodyPr wrap="square" rtlCol="0">
            <a:spAutoFit/>
          </a:bodyPr>
          <a:lstStyle/>
          <a:p>
            <a:r>
              <a:rPr lang="en-US" i="1" dirty="0">
                <a:solidFill>
                  <a:schemeClr val="bg1"/>
                </a:solidFill>
              </a:rPr>
              <a:t>On life's journey faith is nourishment, virtuous deeds are a shelter, wisdom is the light by day and right mindfulness is the protection by night. - Buddha</a:t>
            </a:r>
            <a:endParaRPr lang="en-US" sz="1400" i="1" dirty="0">
              <a:solidFill>
                <a:schemeClr val="bg1"/>
              </a:solidFill>
              <a:latin typeface="Lucida Sans" panose="020B0602030504020204" pitchFamily="34" charset="0"/>
            </a:endParaRPr>
          </a:p>
        </p:txBody>
      </p:sp>
      <p:sp>
        <p:nvSpPr>
          <p:cNvPr id="16" name="TextBox 15">
            <a:extLst>
              <a:ext uri="{FF2B5EF4-FFF2-40B4-BE49-F238E27FC236}">
                <a16:creationId xmlns:a16="http://schemas.microsoft.com/office/drawing/2014/main" id="{A8B6C97F-9B1B-4BEF-8776-E079CD032800}"/>
              </a:ext>
            </a:extLst>
          </p:cNvPr>
          <p:cNvSpPr txBox="1"/>
          <p:nvPr/>
        </p:nvSpPr>
        <p:spPr>
          <a:xfrm>
            <a:off x="305237" y="2090884"/>
            <a:ext cx="594177" cy="1200329"/>
          </a:xfrm>
          <a:prstGeom prst="rect">
            <a:avLst/>
          </a:prstGeom>
          <a:noFill/>
        </p:spPr>
        <p:txBody>
          <a:bodyPr wrap="square" rtlCol="0">
            <a:spAutoFit/>
          </a:bodyPr>
          <a:lstStyle/>
          <a:p>
            <a:pPr algn="ctr"/>
            <a:r>
              <a:rPr lang="en-US" sz="7200" dirty="0">
                <a:solidFill>
                  <a:schemeClr val="bg1"/>
                </a:solidFill>
                <a:latin typeface="Times New Roman" panose="02020603050405020304" pitchFamily="18" charset="0"/>
                <a:cs typeface="Times New Roman" panose="02020603050405020304" pitchFamily="18" charset="0"/>
              </a:rPr>
              <a:t>“</a:t>
            </a:r>
          </a:p>
        </p:txBody>
      </p:sp>
      <p:sp>
        <p:nvSpPr>
          <p:cNvPr id="17" name="TextBox 16">
            <a:extLst>
              <a:ext uri="{FF2B5EF4-FFF2-40B4-BE49-F238E27FC236}">
                <a16:creationId xmlns:a16="http://schemas.microsoft.com/office/drawing/2014/main" id="{C98019EB-EEA6-43CF-A6F5-4D6EF7F57E3F}"/>
              </a:ext>
            </a:extLst>
          </p:cNvPr>
          <p:cNvSpPr txBox="1"/>
          <p:nvPr/>
        </p:nvSpPr>
        <p:spPr>
          <a:xfrm rot="10800000">
            <a:off x="4727424" y="2508146"/>
            <a:ext cx="594177" cy="1200329"/>
          </a:xfrm>
          <a:prstGeom prst="rect">
            <a:avLst/>
          </a:prstGeom>
          <a:noFill/>
        </p:spPr>
        <p:txBody>
          <a:bodyPr wrap="square" rtlCol="0">
            <a:spAutoFit/>
          </a:bodyPr>
          <a:lstStyle/>
          <a:p>
            <a:pPr algn="ctr"/>
            <a:r>
              <a:rPr lang="en-US" sz="7200" dirty="0">
                <a:solidFill>
                  <a:schemeClr val="bg1"/>
                </a:solidFill>
                <a:latin typeface="Times New Roman" panose="02020603050405020304" pitchFamily="18" charset="0"/>
                <a:cs typeface="Times New Roman" panose="02020603050405020304" pitchFamily="18" charset="0"/>
              </a:rPr>
              <a:t>“</a:t>
            </a:r>
          </a:p>
        </p:txBody>
      </p:sp>
      <p:grpSp>
        <p:nvGrpSpPr>
          <p:cNvPr id="22" name="Group 21">
            <a:extLst>
              <a:ext uri="{FF2B5EF4-FFF2-40B4-BE49-F238E27FC236}">
                <a16:creationId xmlns:a16="http://schemas.microsoft.com/office/drawing/2014/main" id="{1E6F35F2-D835-46AA-A9A7-CBF649362438}"/>
              </a:ext>
            </a:extLst>
          </p:cNvPr>
          <p:cNvGrpSpPr/>
          <p:nvPr/>
        </p:nvGrpSpPr>
        <p:grpSpPr>
          <a:xfrm>
            <a:off x="840516" y="4865156"/>
            <a:ext cx="10510968" cy="830997"/>
            <a:chOff x="781487" y="4865156"/>
            <a:chExt cx="10510968" cy="830997"/>
          </a:xfrm>
        </p:grpSpPr>
        <p:sp>
          <p:nvSpPr>
            <p:cNvPr id="19" name="TextBox 18">
              <a:extLst>
                <a:ext uri="{FF2B5EF4-FFF2-40B4-BE49-F238E27FC236}">
                  <a16:creationId xmlns:a16="http://schemas.microsoft.com/office/drawing/2014/main" id="{710311BC-221B-4A6D-A6F3-6902EE4C424C}"/>
                </a:ext>
              </a:extLst>
            </p:cNvPr>
            <p:cNvSpPr txBox="1"/>
            <p:nvPr/>
          </p:nvSpPr>
          <p:spPr>
            <a:xfrm>
              <a:off x="6187492" y="4865156"/>
              <a:ext cx="5104963" cy="830997"/>
            </a:xfrm>
            <a:prstGeom prst="rect">
              <a:avLst/>
            </a:prstGeom>
            <a:noFill/>
          </p:spPr>
          <p:txBody>
            <a:bodyPr wrap="square" rtlCol="0">
              <a:spAutoFit/>
            </a:bodyPr>
            <a:lstStyle/>
            <a:p>
              <a:r>
                <a:rPr lang="en-US" sz="1200" b="1" dirty="0">
                  <a:solidFill>
                    <a:srgbClr val="7C838C"/>
                  </a:solidFill>
                  <a:latin typeface="Lucida Sans" panose="020B0602030504020204" pitchFamily="34" charset="0"/>
                </a:rPr>
                <a:t>“It isn't what you have </a:t>
              </a:r>
              <a:r>
                <a:rPr lang="en-US" sz="1200" dirty="0">
                  <a:solidFill>
                    <a:srgbClr val="A3A5AA"/>
                  </a:solidFill>
                  <a:latin typeface="Lucida Sans" panose="020B0602030504020204" pitchFamily="34" charset="0"/>
                </a:rPr>
                <a:t>or who you are or where you are or what you are doing that makes you happy or unhappy. “Don't be afraid of enemies who attack you. “Develop success from failures.”</a:t>
              </a:r>
            </a:p>
            <a:p>
              <a:r>
                <a:rPr lang="en-US" sz="1200" dirty="0">
                  <a:solidFill>
                    <a:srgbClr val="A3A5AA"/>
                  </a:solidFill>
                  <a:latin typeface="Lucida Sans" panose="020B0602030504020204" pitchFamily="34" charset="0"/>
                </a:rPr>
                <a:t>– Dale Carnegie </a:t>
              </a:r>
            </a:p>
          </p:txBody>
        </p:sp>
        <p:sp>
          <p:nvSpPr>
            <p:cNvPr id="20" name="TextBox 19">
              <a:extLst>
                <a:ext uri="{FF2B5EF4-FFF2-40B4-BE49-F238E27FC236}">
                  <a16:creationId xmlns:a16="http://schemas.microsoft.com/office/drawing/2014/main" id="{33888570-D87D-441A-97D2-214BAF5C90C5}"/>
                </a:ext>
              </a:extLst>
            </p:cNvPr>
            <p:cNvSpPr txBox="1"/>
            <p:nvPr/>
          </p:nvSpPr>
          <p:spPr>
            <a:xfrm>
              <a:off x="781487" y="4865156"/>
              <a:ext cx="5104963" cy="830997"/>
            </a:xfrm>
            <a:prstGeom prst="rect">
              <a:avLst/>
            </a:prstGeom>
            <a:noFill/>
          </p:spPr>
          <p:txBody>
            <a:bodyPr wrap="square" rtlCol="0">
              <a:spAutoFit/>
            </a:bodyPr>
            <a:lstStyle/>
            <a:p>
              <a:pPr algn="just"/>
              <a:r>
                <a:rPr lang="en-US" sz="1200" b="1" dirty="0">
                  <a:solidFill>
                    <a:srgbClr val="5A636E"/>
                  </a:solidFill>
                  <a:latin typeface="Lucida Sans" panose="020B0602030504020204" pitchFamily="34" charset="0"/>
                </a:rPr>
                <a:t>“Anyone who keeps learning stays young. </a:t>
              </a:r>
              <a:r>
                <a:rPr lang="en-US" sz="1200" dirty="0">
                  <a:solidFill>
                    <a:srgbClr val="999BA1"/>
                  </a:solidFill>
                  <a:latin typeface="Lucida Sans" panose="020B0602030504020204" pitchFamily="34" charset="0"/>
                </a:rPr>
                <a:t>Failure is only the opportunity more intelligently to begin again. You can't build a reputation on what you are going to do. Don't find fault, find a remedy; anybody can complain.” – Henry Ford</a:t>
              </a:r>
            </a:p>
          </p:txBody>
        </p:sp>
      </p:grpSp>
      <p:sp>
        <p:nvSpPr>
          <p:cNvPr id="24" name="Footer Placeholder 23">
            <a:extLst>
              <a:ext uri="{FF2B5EF4-FFF2-40B4-BE49-F238E27FC236}">
                <a16:creationId xmlns:a16="http://schemas.microsoft.com/office/drawing/2014/main" id="{DB1936B7-02ED-4102-ACD6-42E70661994A}"/>
              </a:ext>
            </a:extLst>
          </p:cNvPr>
          <p:cNvSpPr>
            <a:spLocks noGrp="1"/>
          </p:cNvSpPr>
          <p:nvPr>
            <p:ph type="ftr" sz="quarter" idx="11"/>
          </p:nvPr>
        </p:nvSpPr>
        <p:spPr>
          <a:xfrm>
            <a:off x="4038600" y="6356350"/>
            <a:ext cx="4114800" cy="365125"/>
          </a:xfrm>
        </p:spPr>
        <p:txBody>
          <a:bodyPr/>
          <a:lstStyle/>
          <a:p>
            <a:r>
              <a:rPr lang="en-US" dirty="0"/>
              <a:t>This is an example presentation template brought to you by David Borkowski</a:t>
            </a:r>
          </a:p>
        </p:txBody>
      </p:sp>
    </p:spTree>
    <p:extLst>
      <p:ext uri="{BB962C8B-B14F-4D97-AF65-F5344CB8AC3E}">
        <p14:creationId xmlns:p14="http://schemas.microsoft.com/office/powerpoint/2010/main" val="13040331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F3A53"/>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B16B5CCD-9346-4545-844F-7FDDE467B11B}"/>
              </a:ext>
            </a:extLst>
          </p:cNvPr>
          <p:cNvSpPr/>
          <p:nvPr/>
        </p:nvSpPr>
        <p:spPr>
          <a:xfrm>
            <a:off x="10515600" y="4610100"/>
            <a:ext cx="1155700" cy="1168400"/>
          </a:xfrm>
          <a:prstGeom prst="ellipse">
            <a:avLst/>
          </a:prstGeom>
          <a:solidFill>
            <a:srgbClr val="2CB3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56AA1E8A-CEB3-462D-A24B-F53B3B97EE80}"/>
              </a:ext>
            </a:extLst>
          </p:cNvPr>
          <p:cNvSpPr/>
          <p:nvPr/>
        </p:nvSpPr>
        <p:spPr>
          <a:xfrm>
            <a:off x="520700" y="2159000"/>
            <a:ext cx="1155700" cy="116840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9D86BED-1109-421B-97D1-AB71A86D2FEC}"/>
              </a:ext>
            </a:extLst>
          </p:cNvPr>
          <p:cNvSpPr/>
          <p:nvPr/>
        </p:nvSpPr>
        <p:spPr>
          <a:xfrm>
            <a:off x="520700" y="4610100"/>
            <a:ext cx="1155700" cy="1168400"/>
          </a:xfrm>
          <a:prstGeom prst="ellipse">
            <a:avLst/>
          </a:prstGeom>
          <a:solidFill>
            <a:srgbClr val="FAA7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B4F1CB63-D65F-4D10-8E66-DEF1C79131E9}"/>
              </a:ext>
            </a:extLst>
          </p:cNvPr>
          <p:cNvSpPr/>
          <p:nvPr/>
        </p:nvSpPr>
        <p:spPr>
          <a:xfrm>
            <a:off x="10515600" y="2146300"/>
            <a:ext cx="1155700" cy="1168400"/>
          </a:xfrm>
          <a:prstGeom prst="ellipse">
            <a:avLst/>
          </a:prstGeom>
          <a:solidFill>
            <a:srgbClr val="9262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C31B911-FE1A-4245-B4BC-2020A7C44D1D}"/>
              </a:ext>
            </a:extLst>
          </p:cNvPr>
          <p:cNvSpPr txBox="1"/>
          <p:nvPr/>
        </p:nvSpPr>
        <p:spPr>
          <a:xfrm>
            <a:off x="2971800" y="355600"/>
            <a:ext cx="6629400" cy="923330"/>
          </a:xfrm>
          <a:prstGeom prst="rect">
            <a:avLst/>
          </a:prstGeom>
          <a:noFill/>
        </p:spPr>
        <p:txBody>
          <a:bodyPr wrap="square" rtlCol="0">
            <a:spAutoFit/>
          </a:bodyPr>
          <a:lstStyle/>
          <a:p>
            <a:r>
              <a:rPr lang="en-US" sz="5400" b="1" dirty="0">
                <a:solidFill>
                  <a:schemeClr val="bg1"/>
                </a:solidFill>
                <a:latin typeface="Castellar" panose="020A0402060406010301" pitchFamily="18" charset="0"/>
              </a:rPr>
              <a:t>CIRCLE CHART</a:t>
            </a:r>
          </a:p>
        </p:txBody>
      </p:sp>
      <p:sp>
        <p:nvSpPr>
          <p:cNvPr id="8" name="TextBox 7">
            <a:extLst>
              <a:ext uri="{FF2B5EF4-FFF2-40B4-BE49-F238E27FC236}">
                <a16:creationId xmlns:a16="http://schemas.microsoft.com/office/drawing/2014/main" id="{79AB2C31-91EE-4DA4-AD74-DA8B784341CC}"/>
              </a:ext>
            </a:extLst>
          </p:cNvPr>
          <p:cNvSpPr txBox="1"/>
          <p:nvPr/>
        </p:nvSpPr>
        <p:spPr>
          <a:xfrm>
            <a:off x="1860551" y="1917699"/>
            <a:ext cx="990600" cy="584775"/>
          </a:xfrm>
          <a:prstGeom prst="rect">
            <a:avLst/>
          </a:prstGeom>
          <a:noFill/>
        </p:spPr>
        <p:txBody>
          <a:bodyPr wrap="square" rtlCol="0">
            <a:spAutoFit/>
          </a:bodyPr>
          <a:lstStyle/>
          <a:p>
            <a:r>
              <a:rPr lang="en-US" sz="3200" dirty="0">
                <a:solidFill>
                  <a:srgbClr val="FFFFFF"/>
                </a:solidFill>
                <a:latin typeface="Bahnschrift SemiCondensed" panose="020B0502040204020203" pitchFamily="34" charset="0"/>
              </a:rPr>
              <a:t>Idea</a:t>
            </a:r>
          </a:p>
        </p:txBody>
      </p:sp>
      <p:sp>
        <p:nvSpPr>
          <p:cNvPr id="9" name="TextBox 8">
            <a:extLst>
              <a:ext uri="{FF2B5EF4-FFF2-40B4-BE49-F238E27FC236}">
                <a16:creationId xmlns:a16="http://schemas.microsoft.com/office/drawing/2014/main" id="{10D91FDA-CD0B-49D5-830A-CACBC06AE349}"/>
              </a:ext>
            </a:extLst>
          </p:cNvPr>
          <p:cNvSpPr txBox="1"/>
          <p:nvPr/>
        </p:nvSpPr>
        <p:spPr>
          <a:xfrm>
            <a:off x="8667749" y="4421321"/>
            <a:ext cx="1422400" cy="584775"/>
          </a:xfrm>
          <a:prstGeom prst="rect">
            <a:avLst/>
          </a:prstGeom>
          <a:noFill/>
        </p:spPr>
        <p:txBody>
          <a:bodyPr wrap="square" rtlCol="0">
            <a:spAutoFit/>
          </a:bodyPr>
          <a:lstStyle/>
          <a:p>
            <a:r>
              <a:rPr lang="en-US" sz="3200" dirty="0">
                <a:solidFill>
                  <a:srgbClr val="25B4B6"/>
                </a:solidFill>
                <a:latin typeface="Bahnschrift SemiCondensed" panose="020B0502040204020203" pitchFamily="34" charset="0"/>
              </a:rPr>
              <a:t>Startup</a:t>
            </a:r>
          </a:p>
        </p:txBody>
      </p:sp>
      <p:sp>
        <p:nvSpPr>
          <p:cNvPr id="10" name="TextBox 9">
            <a:extLst>
              <a:ext uri="{FF2B5EF4-FFF2-40B4-BE49-F238E27FC236}">
                <a16:creationId xmlns:a16="http://schemas.microsoft.com/office/drawing/2014/main" id="{DA7C6E2C-0C48-43CE-A8B1-A34DCE33E471}"/>
              </a:ext>
            </a:extLst>
          </p:cNvPr>
          <p:cNvSpPr txBox="1"/>
          <p:nvPr/>
        </p:nvSpPr>
        <p:spPr>
          <a:xfrm>
            <a:off x="8667749" y="1982346"/>
            <a:ext cx="1663700" cy="584775"/>
          </a:xfrm>
          <a:prstGeom prst="rect">
            <a:avLst/>
          </a:prstGeom>
          <a:noFill/>
        </p:spPr>
        <p:txBody>
          <a:bodyPr wrap="square" rtlCol="0">
            <a:spAutoFit/>
          </a:bodyPr>
          <a:lstStyle/>
          <a:p>
            <a:r>
              <a:rPr lang="en-US" sz="3200" dirty="0">
                <a:solidFill>
                  <a:srgbClr val="9262C8"/>
                </a:solidFill>
                <a:latin typeface="Bahnschrift SemiCondensed" panose="020B0502040204020203" pitchFamily="34" charset="0"/>
              </a:rPr>
              <a:t>Business</a:t>
            </a:r>
          </a:p>
        </p:txBody>
      </p:sp>
      <p:sp>
        <p:nvSpPr>
          <p:cNvPr id="11" name="TextBox 10">
            <a:extLst>
              <a:ext uri="{FF2B5EF4-FFF2-40B4-BE49-F238E27FC236}">
                <a16:creationId xmlns:a16="http://schemas.microsoft.com/office/drawing/2014/main" id="{13F28B2C-15D7-4BD2-936D-1AEBF77C5CBA}"/>
              </a:ext>
            </a:extLst>
          </p:cNvPr>
          <p:cNvSpPr txBox="1"/>
          <p:nvPr/>
        </p:nvSpPr>
        <p:spPr>
          <a:xfrm>
            <a:off x="1873252" y="4420173"/>
            <a:ext cx="1422400" cy="584775"/>
          </a:xfrm>
          <a:prstGeom prst="rect">
            <a:avLst/>
          </a:prstGeom>
          <a:noFill/>
        </p:spPr>
        <p:txBody>
          <a:bodyPr wrap="square" rtlCol="0">
            <a:spAutoFit/>
          </a:bodyPr>
          <a:lstStyle/>
          <a:p>
            <a:r>
              <a:rPr lang="en-US" sz="3200" dirty="0">
                <a:solidFill>
                  <a:srgbClr val="FAA759"/>
                </a:solidFill>
                <a:latin typeface="Bahnschrift SemiCondensed" panose="020B0502040204020203" pitchFamily="34" charset="0"/>
              </a:rPr>
              <a:t>Project</a:t>
            </a:r>
          </a:p>
        </p:txBody>
      </p:sp>
      <p:sp>
        <p:nvSpPr>
          <p:cNvPr id="12" name="TextBox 11">
            <a:extLst>
              <a:ext uri="{FF2B5EF4-FFF2-40B4-BE49-F238E27FC236}">
                <a16:creationId xmlns:a16="http://schemas.microsoft.com/office/drawing/2014/main" id="{CD1A8323-6E01-4321-895D-4C80BD9CE46D}"/>
              </a:ext>
            </a:extLst>
          </p:cNvPr>
          <p:cNvSpPr txBox="1"/>
          <p:nvPr/>
        </p:nvSpPr>
        <p:spPr>
          <a:xfrm>
            <a:off x="1892300" y="2476500"/>
            <a:ext cx="1790700" cy="923330"/>
          </a:xfrm>
          <a:prstGeom prst="rect">
            <a:avLst/>
          </a:prstGeom>
          <a:noFill/>
        </p:spPr>
        <p:txBody>
          <a:bodyPr wrap="square" rtlCol="0">
            <a:spAutoFit/>
          </a:bodyPr>
          <a:lstStyle/>
          <a:p>
            <a:r>
              <a:rPr lang="en-US" dirty="0">
                <a:solidFill>
                  <a:srgbClr val="FFFFFF"/>
                </a:solidFill>
                <a:latin typeface="Bahnschrift SemiCondensed" panose="020B0502040204020203" pitchFamily="34" charset="0"/>
              </a:rPr>
              <a:t>Fill in your text and insights here with this field</a:t>
            </a:r>
          </a:p>
        </p:txBody>
      </p:sp>
      <p:sp>
        <p:nvSpPr>
          <p:cNvPr id="13" name="TextBox 12">
            <a:extLst>
              <a:ext uri="{FF2B5EF4-FFF2-40B4-BE49-F238E27FC236}">
                <a16:creationId xmlns:a16="http://schemas.microsoft.com/office/drawing/2014/main" id="{DD05D177-07A9-42C3-B308-38C28B333B12}"/>
              </a:ext>
            </a:extLst>
          </p:cNvPr>
          <p:cNvSpPr txBox="1"/>
          <p:nvPr/>
        </p:nvSpPr>
        <p:spPr>
          <a:xfrm>
            <a:off x="8674100" y="4949230"/>
            <a:ext cx="1790700" cy="923330"/>
          </a:xfrm>
          <a:prstGeom prst="rect">
            <a:avLst/>
          </a:prstGeom>
          <a:noFill/>
        </p:spPr>
        <p:txBody>
          <a:bodyPr wrap="square" rtlCol="0">
            <a:spAutoFit/>
          </a:bodyPr>
          <a:lstStyle/>
          <a:p>
            <a:r>
              <a:rPr lang="en-US" dirty="0">
                <a:solidFill>
                  <a:srgbClr val="FFFFFF"/>
                </a:solidFill>
                <a:latin typeface="Bahnschrift SemiCondensed" panose="020B0502040204020203" pitchFamily="34" charset="0"/>
              </a:rPr>
              <a:t>Fill in your text and insights here with this field</a:t>
            </a:r>
          </a:p>
        </p:txBody>
      </p:sp>
      <p:sp>
        <p:nvSpPr>
          <p:cNvPr id="14" name="TextBox 13">
            <a:extLst>
              <a:ext uri="{FF2B5EF4-FFF2-40B4-BE49-F238E27FC236}">
                <a16:creationId xmlns:a16="http://schemas.microsoft.com/office/drawing/2014/main" id="{2D834E35-6ABE-4E42-9F68-A8AD3089CE80}"/>
              </a:ext>
            </a:extLst>
          </p:cNvPr>
          <p:cNvSpPr txBox="1"/>
          <p:nvPr/>
        </p:nvSpPr>
        <p:spPr>
          <a:xfrm>
            <a:off x="1892300" y="4949230"/>
            <a:ext cx="1790700" cy="923330"/>
          </a:xfrm>
          <a:prstGeom prst="rect">
            <a:avLst/>
          </a:prstGeom>
          <a:noFill/>
        </p:spPr>
        <p:txBody>
          <a:bodyPr wrap="square" rtlCol="0">
            <a:spAutoFit/>
          </a:bodyPr>
          <a:lstStyle/>
          <a:p>
            <a:r>
              <a:rPr lang="en-US" dirty="0">
                <a:solidFill>
                  <a:srgbClr val="FFFFFF"/>
                </a:solidFill>
                <a:latin typeface="Bahnschrift SemiCondensed" panose="020B0502040204020203" pitchFamily="34" charset="0"/>
              </a:rPr>
              <a:t>Fill in your text and insights here with this field</a:t>
            </a:r>
          </a:p>
        </p:txBody>
      </p:sp>
      <p:sp>
        <p:nvSpPr>
          <p:cNvPr id="15" name="TextBox 14">
            <a:extLst>
              <a:ext uri="{FF2B5EF4-FFF2-40B4-BE49-F238E27FC236}">
                <a16:creationId xmlns:a16="http://schemas.microsoft.com/office/drawing/2014/main" id="{E8E4D7CA-D765-4010-9AEA-D6AE8BCEAB2A}"/>
              </a:ext>
            </a:extLst>
          </p:cNvPr>
          <p:cNvSpPr txBox="1"/>
          <p:nvPr/>
        </p:nvSpPr>
        <p:spPr>
          <a:xfrm>
            <a:off x="8674100" y="2459335"/>
            <a:ext cx="1790700" cy="923330"/>
          </a:xfrm>
          <a:prstGeom prst="rect">
            <a:avLst/>
          </a:prstGeom>
          <a:noFill/>
        </p:spPr>
        <p:txBody>
          <a:bodyPr wrap="square" rtlCol="0">
            <a:spAutoFit/>
          </a:bodyPr>
          <a:lstStyle/>
          <a:p>
            <a:r>
              <a:rPr lang="en-US" dirty="0">
                <a:solidFill>
                  <a:srgbClr val="FFFFFF"/>
                </a:solidFill>
                <a:latin typeface="Bahnschrift SemiCondensed" panose="020B0502040204020203" pitchFamily="34" charset="0"/>
              </a:rPr>
              <a:t>Fill in your text and insights here with this field</a:t>
            </a:r>
          </a:p>
        </p:txBody>
      </p:sp>
      <p:sp>
        <p:nvSpPr>
          <p:cNvPr id="16" name="Arc 15">
            <a:extLst>
              <a:ext uri="{FF2B5EF4-FFF2-40B4-BE49-F238E27FC236}">
                <a16:creationId xmlns:a16="http://schemas.microsoft.com/office/drawing/2014/main" id="{F3CBF499-169D-4A17-8070-6EAC67E0656B}"/>
              </a:ext>
            </a:extLst>
          </p:cNvPr>
          <p:cNvSpPr/>
          <p:nvPr/>
        </p:nvSpPr>
        <p:spPr>
          <a:xfrm>
            <a:off x="4527550" y="2346216"/>
            <a:ext cx="3136900" cy="3130550"/>
          </a:xfrm>
          <a:prstGeom prst="arc">
            <a:avLst>
              <a:gd name="adj1" fmla="val 16200000"/>
              <a:gd name="adj2" fmla="val 8214375"/>
            </a:avLst>
          </a:prstGeom>
          <a:ln w="342900" cap="rnd">
            <a:solidFill>
              <a:srgbClr val="2CB3B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Arc 16">
            <a:extLst>
              <a:ext uri="{FF2B5EF4-FFF2-40B4-BE49-F238E27FC236}">
                <a16:creationId xmlns:a16="http://schemas.microsoft.com/office/drawing/2014/main" id="{C1974395-8637-4E7F-AC3D-BE91A078953D}"/>
              </a:ext>
            </a:extLst>
          </p:cNvPr>
          <p:cNvSpPr/>
          <p:nvPr/>
        </p:nvSpPr>
        <p:spPr>
          <a:xfrm>
            <a:off x="4749801" y="2831883"/>
            <a:ext cx="2413000" cy="2159217"/>
          </a:xfrm>
          <a:prstGeom prst="arc">
            <a:avLst>
              <a:gd name="adj1" fmla="val 16604114"/>
              <a:gd name="adj2" fmla="val 4886716"/>
            </a:avLst>
          </a:prstGeom>
          <a:ln w="342900" cap="rnd">
            <a:solidFill>
              <a:srgbClr val="FAA759"/>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highlight>
                <a:srgbClr val="FF0000"/>
              </a:highlight>
            </a:endParaRPr>
          </a:p>
        </p:txBody>
      </p:sp>
      <p:sp>
        <p:nvSpPr>
          <p:cNvPr id="18" name="Arc 17">
            <a:extLst>
              <a:ext uri="{FF2B5EF4-FFF2-40B4-BE49-F238E27FC236}">
                <a16:creationId xmlns:a16="http://schemas.microsoft.com/office/drawing/2014/main" id="{CB03F713-156C-4986-AD61-FC4FA65ABADE}"/>
              </a:ext>
            </a:extLst>
          </p:cNvPr>
          <p:cNvSpPr/>
          <p:nvPr/>
        </p:nvSpPr>
        <p:spPr>
          <a:xfrm>
            <a:off x="4019550" y="1854091"/>
            <a:ext cx="4152900" cy="4114800"/>
          </a:xfrm>
          <a:prstGeom prst="arc">
            <a:avLst>
              <a:gd name="adj1" fmla="val 16200000"/>
              <a:gd name="adj2" fmla="val 10774271"/>
            </a:avLst>
          </a:prstGeom>
          <a:ln w="342900" cap="rnd">
            <a:solidFill>
              <a:srgbClr val="9262C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highlight>
                <a:srgbClr val="FF0000"/>
              </a:highlight>
            </a:endParaRPr>
          </a:p>
        </p:txBody>
      </p:sp>
      <p:sp>
        <p:nvSpPr>
          <p:cNvPr id="20" name="Arc 19">
            <a:extLst>
              <a:ext uri="{FF2B5EF4-FFF2-40B4-BE49-F238E27FC236}">
                <a16:creationId xmlns:a16="http://schemas.microsoft.com/office/drawing/2014/main" id="{14678AE2-CE69-4205-B54A-4182CC85E601}"/>
              </a:ext>
            </a:extLst>
          </p:cNvPr>
          <p:cNvSpPr/>
          <p:nvPr/>
        </p:nvSpPr>
        <p:spPr>
          <a:xfrm rot="21291579">
            <a:off x="4968844" y="3293086"/>
            <a:ext cx="1721700" cy="1281422"/>
          </a:xfrm>
          <a:prstGeom prst="arc">
            <a:avLst>
              <a:gd name="adj1" fmla="val 17673347"/>
              <a:gd name="adj2" fmla="val 306338"/>
            </a:avLst>
          </a:prstGeom>
          <a:ln w="34290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highlight>
                <a:srgbClr val="FF0000"/>
              </a:highlight>
            </a:endParaRPr>
          </a:p>
        </p:txBody>
      </p:sp>
      <p:sp>
        <p:nvSpPr>
          <p:cNvPr id="21" name="TextBox 20">
            <a:extLst>
              <a:ext uri="{FF2B5EF4-FFF2-40B4-BE49-F238E27FC236}">
                <a16:creationId xmlns:a16="http://schemas.microsoft.com/office/drawing/2014/main" id="{2C78DC03-AFF2-4717-8450-5824DB581D63}"/>
              </a:ext>
            </a:extLst>
          </p:cNvPr>
          <p:cNvSpPr txBox="1"/>
          <p:nvPr/>
        </p:nvSpPr>
        <p:spPr>
          <a:xfrm>
            <a:off x="5139210" y="1622943"/>
            <a:ext cx="889000" cy="461665"/>
          </a:xfrm>
          <a:prstGeom prst="rect">
            <a:avLst/>
          </a:prstGeom>
          <a:noFill/>
        </p:spPr>
        <p:txBody>
          <a:bodyPr wrap="square" rtlCol="0">
            <a:spAutoFit/>
          </a:bodyPr>
          <a:lstStyle/>
          <a:p>
            <a:r>
              <a:rPr lang="en-US" sz="2400" dirty="0">
                <a:solidFill>
                  <a:srgbClr val="FFFFFF"/>
                </a:solidFill>
                <a:latin typeface="Calibri" panose="020F0502020204030204" pitchFamily="34" charset="0"/>
                <a:cs typeface="Calibri" panose="020F0502020204030204" pitchFamily="34" charset="0"/>
              </a:rPr>
              <a:t>75</a:t>
            </a:r>
            <a:r>
              <a:rPr lang="en-US" sz="2400" dirty="0">
                <a:solidFill>
                  <a:srgbClr val="FFFFFF"/>
                </a:solidFill>
                <a:latin typeface="Times New Roman" panose="02020603050405020304" pitchFamily="18" charset="0"/>
                <a:cs typeface="Times New Roman" panose="02020603050405020304" pitchFamily="18" charset="0"/>
              </a:rPr>
              <a:t>%</a:t>
            </a:r>
          </a:p>
        </p:txBody>
      </p:sp>
      <p:sp>
        <p:nvSpPr>
          <p:cNvPr id="22" name="TextBox 21">
            <a:extLst>
              <a:ext uri="{FF2B5EF4-FFF2-40B4-BE49-F238E27FC236}">
                <a16:creationId xmlns:a16="http://schemas.microsoft.com/office/drawing/2014/main" id="{9981F1D8-B089-4E1D-AB6C-54F2A43E7B82}"/>
              </a:ext>
            </a:extLst>
          </p:cNvPr>
          <p:cNvSpPr txBox="1"/>
          <p:nvPr/>
        </p:nvSpPr>
        <p:spPr>
          <a:xfrm>
            <a:off x="5139210" y="2085724"/>
            <a:ext cx="889000" cy="461665"/>
          </a:xfrm>
          <a:prstGeom prst="rect">
            <a:avLst/>
          </a:prstGeom>
          <a:noFill/>
        </p:spPr>
        <p:txBody>
          <a:bodyPr wrap="square" rtlCol="0">
            <a:spAutoFit/>
          </a:bodyPr>
          <a:lstStyle/>
          <a:p>
            <a:r>
              <a:rPr lang="en-US" sz="2400" dirty="0">
                <a:solidFill>
                  <a:srgbClr val="FFFFFF"/>
                </a:solidFill>
                <a:latin typeface="Times New Roman" panose="02020603050405020304" pitchFamily="18" charset="0"/>
                <a:cs typeface="Times New Roman" panose="02020603050405020304" pitchFamily="18" charset="0"/>
              </a:rPr>
              <a:t>62%</a:t>
            </a:r>
          </a:p>
        </p:txBody>
      </p:sp>
      <p:sp>
        <p:nvSpPr>
          <p:cNvPr id="23" name="TextBox 22">
            <a:extLst>
              <a:ext uri="{FF2B5EF4-FFF2-40B4-BE49-F238E27FC236}">
                <a16:creationId xmlns:a16="http://schemas.microsoft.com/office/drawing/2014/main" id="{C5EA3064-DA47-4AA9-BF5A-7CF3B2795117}"/>
              </a:ext>
            </a:extLst>
          </p:cNvPr>
          <p:cNvSpPr txBox="1"/>
          <p:nvPr/>
        </p:nvSpPr>
        <p:spPr>
          <a:xfrm>
            <a:off x="5139210" y="2556317"/>
            <a:ext cx="889000" cy="461665"/>
          </a:xfrm>
          <a:prstGeom prst="rect">
            <a:avLst/>
          </a:prstGeom>
          <a:noFill/>
        </p:spPr>
        <p:txBody>
          <a:bodyPr wrap="square" rtlCol="0">
            <a:spAutoFit/>
          </a:bodyPr>
          <a:lstStyle/>
          <a:p>
            <a:r>
              <a:rPr lang="en-US" sz="2400" dirty="0">
                <a:solidFill>
                  <a:srgbClr val="FFFFFF"/>
                </a:solidFill>
                <a:cs typeface="Times New Roman" panose="02020603050405020304" pitchFamily="18" charset="0"/>
              </a:rPr>
              <a:t>50</a:t>
            </a:r>
            <a:r>
              <a:rPr lang="en-US" sz="2400" dirty="0">
                <a:solidFill>
                  <a:srgbClr val="FFFFFF"/>
                </a:solidFill>
                <a:latin typeface="Times New Roman" panose="02020603050405020304" pitchFamily="18" charset="0"/>
                <a:cs typeface="Times New Roman" panose="02020603050405020304" pitchFamily="18" charset="0"/>
              </a:rPr>
              <a:t>%</a:t>
            </a:r>
          </a:p>
        </p:txBody>
      </p:sp>
      <p:sp>
        <p:nvSpPr>
          <p:cNvPr id="24" name="TextBox 23">
            <a:extLst>
              <a:ext uri="{FF2B5EF4-FFF2-40B4-BE49-F238E27FC236}">
                <a16:creationId xmlns:a16="http://schemas.microsoft.com/office/drawing/2014/main" id="{4187EC22-C193-41FB-975D-C11EA52D3FAF}"/>
              </a:ext>
            </a:extLst>
          </p:cNvPr>
          <p:cNvSpPr txBox="1"/>
          <p:nvPr/>
        </p:nvSpPr>
        <p:spPr>
          <a:xfrm>
            <a:off x="5164610" y="3026910"/>
            <a:ext cx="889000" cy="461665"/>
          </a:xfrm>
          <a:prstGeom prst="rect">
            <a:avLst/>
          </a:prstGeom>
          <a:noFill/>
        </p:spPr>
        <p:txBody>
          <a:bodyPr wrap="square" rtlCol="0">
            <a:spAutoFit/>
          </a:bodyPr>
          <a:lstStyle/>
          <a:p>
            <a:r>
              <a:rPr lang="en-US" sz="2400" dirty="0">
                <a:solidFill>
                  <a:srgbClr val="FFFFFF"/>
                </a:solidFill>
                <a:cs typeface="Times New Roman" panose="02020603050405020304" pitchFamily="18" charset="0"/>
              </a:rPr>
              <a:t>25</a:t>
            </a:r>
            <a:r>
              <a:rPr lang="en-US" sz="2400" dirty="0">
                <a:solidFill>
                  <a:srgbClr val="FFFFFF"/>
                </a:solidFill>
                <a:latin typeface="Times New Roman" panose="02020603050405020304" pitchFamily="18" charset="0"/>
                <a:cs typeface="Times New Roman" panose="02020603050405020304" pitchFamily="18" charset="0"/>
              </a:rPr>
              <a:t>%</a:t>
            </a:r>
          </a:p>
        </p:txBody>
      </p:sp>
      <p:pic>
        <p:nvPicPr>
          <p:cNvPr id="26" name="Graphic 25" descr="Head with gears">
            <a:extLst>
              <a:ext uri="{FF2B5EF4-FFF2-40B4-BE49-F238E27FC236}">
                <a16:creationId xmlns:a16="http://schemas.microsoft.com/office/drawing/2014/main" id="{9596E252-1E6C-43C3-8672-1BB7FE638E2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0239" y="2273300"/>
            <a:ext cx="914400" cy="914400"/>
          </a:xfrm>
          <a:prstGeom prst="rect">
            <a:avLst/>
          </a:prstGeom>
        </p:spPr>
      </p:pic>
      <p:pic>
        <p:nvPicPr>
          <p:cNvPr id="28" name="Graphic 27" descr="Handshake">
            <a:extLst>
              <a:ext uri="{FF2B5EF4-FFF2-40B4-BE49-F238E27FC236}">
                <a16:creationId xmlns:a16="http://schemas.microsoft.com/office/drawing/2014/main" id="{CE53E77A-5A00-4368-9089-88A279A2FB9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27361" y="2329685"/>
            <a:ext cx="914400" cy="914400"/>
          </a:xfrm>
          <a:prstGeom prst="rect">
            <a:avLst/>
          </a:prstGeom>
        </p:spPr>
      </p:pic>
      <p:pic>
        <p:nvPicPr>
          <p:cNvPr id="30" name="Graphic 29" descr="Person with idea">
            <a:extLst>
              <a:ext uri="{FF2B5EF4-FFF2-40B4-BE49-F238E27FC236}">
                <a16:creationId xmlns:a16="http://schemas.microsoft.com/office/drawing/2014/main" id="{DA4230E7-D838-424F-B691-5738A5E3AE4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756900" y="4749799"/>
            <a:ext cx="856379" cy="856379"/>
          </a:xfrm>
          <a:prstGeom prst="rect">
            <a:avLst/>
          </a:prstGeom>
        </p:spPr>
      </p:pic>
      <p:pic>
        <p:nvPicPr>
          <p:cNvPr id="32" name="Graphic 31" descr="Social network">
            <a:extLst>
              <a:ext uri="{FF2B5EF4-FFF2-40B4-BE49-F238E27FC236}">
                <a16:creationId xmlns:a16="http://schemas.microsoft.com/office/drawing/2014/main" id="{E311CD4F-7626-4C62-A662-42B0B1F35ED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66749" y="4691778"/>
            <a:ext cx="914400" cy="914400"/>
          </a:xfrm>
          <a:prstGeom prst="rect">
            <a:avLst/>
          </a:prstGeom>
        </p:spPr>
      </p:pic>
      <p:sp>
        <p:nvSpPr>
          <p:cNvPr id="27" name="Oval 26">
            <a:extLst>
              <a:ext uri="{FF2B5EF4-FFF2-40B4-BE49-F238E27FC236}">
                <a16:creationId xmlns:a16="http://schemas.microsoft.com/office/drawing/2014/main" id="{172C57E2-573F-448D-A887-BEA5B07EC442}"/>
              </a:ext>
            </a:extLst>
          </p:cNvPr>
          <p:cNvSpPr/>
          <p:nvPr/>
        </p:nvSpPr>
        <p:spPr>
          <a:xfrm>
            <a:off x="11473542" y="326571"/>
            <a:ext cx="489857" cy="468086"/>
          </a:xfrm>
          <a:prstGeom prst="ellipse">
            <a:avLst/>
          </a:prstGeom>
          <a:solidFill>
            <a:srgbClr val="9262C8"/>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1600" dirty="0"/>
              <a:t>10</a:t>
            </a:r>
          </a:p>
        </p:txBody>
      </p:sp>
      <p:sp>
        <p:nvSpPr>
          <p:cNvPr id="2" name="Footer Placeholder 1">
            <a:extLst>
              <a:ext uri="{FF2B5EF4-FFF2-40B4-BE49-F238E27FC236}">
                <a16:creationId xmlns:a16="http://schemas.microsoft.com/office/drawing/2014/main" id="{C925AA59-F1A1-4412-BADE-AF3F9E8CD021}"/>
              </a:ext>
            </a:extLst>
          </p:cNvPr>
          <p:cNvSpPr>
            <a:spLocks noGrp="1"/>
          </p:cNvSpPr>
          <p:nvPr>
            <p:ph type="ftr" sz="quarter" idx="11"/>
          </p:nvPr>
        </p:nvSpPr>
        <p:spPr/>
        <p:txBody>
          <a:bodyPr/>
          <a:lstStyle/>
          <a:p>
            <a:r>
              <a:rPr lang="en-US" dirty="0">
                <a:solidFill>
                  <a:srgbClr val="FFFFFF"/>
                </a:solidFill>
              </a:rPr>
              <a:t>This is an example presentation template brought to you by David Borkowski</a:t>
            </a:r>
          </a:p>
        </p:txBody>
      </p:sp>
    </p:spTree>
    <p:extLst>
      <p:ext uri="{BB962C8B-B14F-4D97-AF65-F5344CB8AC3E}">
        <p14:creationId xmlns:p14="http://schemas.microsoft.com/office/powerpoint/2010/main" val="22181559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2F3A53"/>
            </a:gs>
            <a:gs pos="100000">
              <a:srgbClr val="F76170"/>
            </a:gs>
          </a:gsLst>
          <a:lin ang="18900000" scaled="1"/>
        </a:gra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B9282A6-E2D9-4141-A487-2C9FBE1086DD}"/>
              </a:ext>
            </a:extLst>
          </p:cNvPr>
          <p:cNvSpPr>
            <a:spLocks noGrp="1"/>
          </p:cNvSpPr>
          <p:nvPr>
            <p:ph type="ftr" sz="quarter" idx="11"/>
          </p:nvPr>
        </p:nvSpPr>
        <p:spPr>
          <a:xfrm>
            <a:off x="4033044" y="6282493"/>
            <a:ext cx="4114800" cy="365125"/>
          </a:xfrm>
        </p:spPr>
        <p:txBody>
          <a:bodyPr/>
          <a:lstStyle/>
          <a:p>
            <a:r>
              <a:rPr lang="en-US" dirty="0">
                <a:solidFill>
                  <a:schemeClr val="bg1"/>
                </a:solidFill>
              </a:rPr>
              <a:t>This is an example presentation template brought to you by David Borkowski</a:t>
            </a:r>
          </a:p>
        </p:txBody>
      </p:sp>
      <p:pic>
        <p:nvPicPr>
          <p:cNvPr id="11" name="Picture Placeholder 10">
            <a:extLst>
              <a:ext uri="{FF2B5EF4-FFF2-40B4-BE49-F238E27FC236}">
                <a16:creationId xmlns:a16="http://schemas.microsoft.com/office/drawing/2014/main" id="{D963AB9B-B06C-4364-A7EE-0719DA00E137}"/>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3098" r="13098"/>
          <a:stretch>
            <a:fillRect/>
          </a:stretch>
        </p:blipFill>
        <p:spPr>
          <a:xfrm>
            <a:off x="9462655" y="263260"/>
            <a:ext cx="1176338" cy="1055687"/>
          </a:xfrm>
          <a:effectLst>
            <a:innerShdw blurRad="88900" dist="50800" dir="13500000">
              <a:prstClr val="black">
                <a:alpha val="64000"/>
              </a:prstClr>
            </a:innerShdw>
          </a:effectLst>
        </p:spPr>
      </p:pic>
      <p:pic>
        <p:nvPicPr>
          <p:cNvPr id="13" name="Picture Placeholder 12">
            <a:extLst>
              <a:ext uri="{FF2B5EF4-FFF2-40B4-BE49-F238E27FC236}">
                <a16:creationId xmlns:a16="http://schemas.microsoft.com/office/drawing/2014/main" id="{AF739B2E-EFFC-48B0-94B2-7063241AF4D1}"/>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20085" b="20085"/>
          <a:stretch>
            <a:fillRect/>
          </a:stretch>
        </p:blipFill>
        <p:spPr>
          <a:xfrm>
            <a:off x="9462655" y="1582208"/>
            <a:ext cx="1176338" cy="1055687"/>
          </a:xfrm>
          <a:effectLst>
            <a:innerShdw blurRad="88900" dist="50800" dir="13500000">
              <a:prstClr val="black">
                <a:alpha val="64000"/>
              </a:prstClr>
            </a:innerShdw>
          </a:effectLst>
        </p:spPr>
      </p:pic>
      <p:pic>
        <p:nvPicPr>
          <p:cNvPr id="15" name="Picture Placeholder 14">
            <a:extLst>
              <a:ext uri="{FF2B5EF4-FFF2-40B4-BE49-F238E27FC236}">
                <a16:creationId xmlns:a16="http://schemas.microsoft.com/office/drawing/2014/main" id="{6DD7B003-3C0E-4F79-9974-B8E02016A41A}"/>
              </a:ext>
            </a:extLst>
          </p:cNvPr>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t="20085" b="20085"/>
          <a:stretch>
            <a:fillRect/>
          </a:stretch>
        </p:blipFill>
        <p:spPr>
          <a:xfrm>
            <a:off x="9463336" y="2901156"/>
            <a:ext cx="1176338" cy="1055687"/>
          </a:xfrm>
          <a:effectLst>
            <a:innerShdw blurRad="88900" dist="50800" dir="13500000">
              <a:prstClr val="black">
                <a:alpha val="64000"/>
              </a:prstClr>
            </a:innerShdw>
          </a:effectLst>
        </p:spPr>
      </p:pic>
      <p:pic>
        <p:nvPicPr>
          <p:cNvPr id="17" name="Picture Placeholder 16">
            <a:extLst>
              <a:ext uri="{FF2B5EF4-FFF2-40B4-BE49-F238E27FC236}">
                <a16:creationId xmlns:a16="http://schemas.microsoft.com/office/drawing/2014/main" id="{D8438EBF-D93E-403F-A162-526C6EFB61CC}"/>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l="12857" r="12857"/>
          <a:stretch>
            <a:fillRect/>
          </a:stretch>
        </p:blipFill>
        <p:spPr>
          <a:xfrm>
            <a:off x="9462655" y="4220104"/>
            <a:ext cx="1176338" cy="1055687"/>
          </a:xfrm>
          <a:effectLst>
            <a:innerShdw blurRad="88900" dist="50800" dir="13500000">
              <a:prstClr val="black">
                <a:alpha val="64000"/>
              </a:prstClr>
            </a:innerShdw>
          </a:effectLst>
        </p:spPr>
      </p:pic>
      <p:pic>
        <p:nvPicPr>
          <p:cNvPr id="19" name="Picture Placeholder 18">
            <a:extLst>
              <a:ext uri="{FF2B5EF4-FFF2-40B4-BE49-F238E27FC236}">
                <a16:creationId xmlns:a16="http://schemas.microsoft.com/office/drawing/2014/main" id="{1BC014C6-E040-4101-B430-E1E30383BFFC}"/>
              </a:ext>
            </a:extLst>
          </p:cNvPr>
          <p:cNvPicPr>
            <a:picLocks noGrp="1" noChangeAspect="1"/>
          </p:cNvPicPr>
          <p:nvPr>
            <p:ph type="pic" sz="quarter" idx="17"/>
          </p:nvPr>
        </p:nvPicPr>
        <p:blipFill>
          <a:blip r:embed="rId6">
            <a:extLst>
              <a:ext uri="{28A0092B-C50C-407E-A947-70E740481C1C}">
                <a14:useLocalDpi xmlns:a14="http://schemas.microsoft.com/office/drawing/2010/main" val="0"/>
              </a:ext>
            </a:extLst>
          </a:blip>
          <a:srcRect l="12857" r="12857"/>
          <a:stretch>
            <a:fillRect/>
          </a:stretch>
        </p:blipFill>
        <p:spPr>
          <a:xfrm>
            <a:off x="9462655" y="5452666"/>
            <a:ext cx="1176338" cy="1055687"/>
          </a:xfrm>
          <a:effectLst>
            <a:innerShdw blurRad="88900" dist="50800" dir="13500000">
              <a:prstClr val="black">
                <a:alpha val="64000"/>
              </a:prstClr>
            </a:innerShdw>
          </a:effectLst>
        </p:spPr>
      </p:pic>
      <p:sp>
        <p:nvSpPr>
          <p:cNvPr id="8" name="Text Placeholder 7">
            <a:extLst>
              <a:ext uri="{FF2B5EF4-FFF2-40B4-BE49-F238E27FC236}">
                <a16:creationId xmlns:a16="http://schemas.microsoft.com/office/drawing/2014/main" id="{988BB768-68EE-435D-A768-328BF0DA85D8}"/>
              </a:ext>
            </a:extLst>
          </p:cNvPr>
          <p:cNvSpPr>
            <a:spLocks noGrp="1"/>
          </p:cNvSpPr>
          <p:nvPr>
            <p:ph type="body" sz="quarter" idx="18"/>
          </p:nvPr>
        </p:nvSpPr>
        <p:spPr>
          <a:xfrm>
            <a:off x="304800" y="791104"/>
            <a:ext cx="7608888" cy="5424639"/>
          </a:xfrm>
        </p:spPr>
        <p:txBody>
          <a:bodyPr>
            <a:normAutofit/>
          </a:bodyPr>
          <a:lstStyle/>
          <a:p>
            <a:r>
              <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rPr>
              <a:t>Ales </a:t>
            </a:r>
            <a:r>
              <a:rPr lang="en-US" sz="2400" b="1" i="1" dirty="0" err="1">
                <a:solidFill>
                  <a:schemeClr val="bg1"/>
                </a:solidFill>
                <a:effectLst>
                  <a:outerShdw blurRad="38100" dist="38100" dir="2700000" algn="tl">
                    <a:srgbClr val="000000">
                      <a:alpha val="58000"/>
                    </a:srgbClr>
                  </a:outerShdw>
                </a:effectLst>
                <a:latin typeface="Bahnschrift Light SemiCondensed" panose="020B0502040204020203" pitchFamily="34" charset="0"/>
              </a:rPr>
              <a:t>Krivec</a:t>
            </a:r>
            <a:endPar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endParaRPr>
          </a:p>
          <a:p>
            <a:endPar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endParaRPr>
          </a:p>
          <a:p>
            <a:r>
              <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rPr>
              <a:t>David Billings</a:t>
            </a:r>
          </a:p>
          <a:p>
            <a:endPar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endParaRPr>
          </a:p>
          <a:p>
            <a:r>
              <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rPr>
              <a:t>Matthew </a:t>
            </a:r>
            <a:r>
              <a:rPr lang="en-US" sz="2400" b="1" i="1" dirty="0" err="1">
                <a:solidFill>
                  <a:schemeClr val="bg1"/>
                </a:solidFill>
                <a:effectLst>
                  <a:outerShdw blurRad="38100" dist="38100" dir="2700000" algn="tl">
                    <a:srgbClr val="000000">
                      <a:alpha val="58000"/>
                    </a:srgbClr>
                  </a:outerShdw>
                </a:effectLst>
                <a:latin typeface="Bahnschrift Light SemiCondensed" panose="020B0502040204020203" pitchFamily="34" charset="0"/>
              </a:rPr>
              <a:t>Ronder</a:t>
            </a:r>
            <a:r>
              <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rPr>
              <a:t> </a:t>
            </a:r>
            <a:r>
              <a:rPr lang="en-US" sz="2400" b="1" i="1" dirty="0" err="1">
                <a:solidFill>
                  <a:schemeClr val="bg1"/>
                </a:solidFill>
                <a:effectLst>
                  <a:outerShdw blurRad="38100" dist="38100" dir="2700000" algn="tl">
                    <a:srgbClr val="000000">
                      <a:alpha val="58000"/>
                    </a:srgbClr>
                  </a:outerShdw>
                </a:effectLst>
                <a:latin typeface="Bahnschrift Light SemiCondensed" panose="020B0502040204020203" pitchFamily="34" charset="0"/>
              </a:rPr>
              <a:t>Seid</a:t>
            </a:r>
            <a:endPar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endParaRPr>
          </a:p>
          <a:p>
            <a:endPar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endParaRPr>
          </a:p>
          <a:p>
            <a:r>
              <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rPr>
              <a:t>Kaitlyn Baker</a:t>
            </a:r>
          </a:p>
          <a:p>
            <a:endPar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endParaRPr>
          </a:p>
          <a:p>
            <a:r>
              <a:rPr lang="en-US" sz="2400" b="1" i="1" dirty="0">
                <a:solidFill>
                  <a:schemeClr val="bg1"/>
                </a:solidFill>
                <a:effectLst>
                  <a:outerShdw blurRad="38100" dist="38100" dir="2700000" algn="tl">
                    <a:srgbClr val="000000">
                      <a:alpha val="58000"/>
                    </a:srgbClr>
                  </a:outerShdw>
                </a:effectLst>
                <a:latin typeface="Bahnschrift Light SemiCondensed" panose="020B0502040204020203" pitchFamily="34" charset="0"/>
              </a:rPr>
              <a:t>Fernando Rodrigues</a:t>
            </a:r>
          </a:p>
          <a:p>
            <a:endParaRPr lang="en-US" dirty="0"/>
          </a:p>
        </p:txBody>
      </p:sp>
      <p:sp>
        <p:nvSpPr>
          <p:cNvPr id="9" name="Title 8">
            <a:extLst>
              <a:ext uri="{FF2B5EF4-FFF2-40B4-BE49-F238E27FC236}">
                <a16:creationId xmlns:a16="http://schemas.microsoft.com/office/drawing/2014/main" id="{7A903786-4975-4B08-95CB-AFF87388B847}"/>
              </a:ext>
            </a:extLst>
          </p:cNvPr>
          <p:cNvSpPr>
            <a:spLocks noGrp="1"/>
          </p:cNvSpPr>
          <p:nvPr>
            <p:ph type="title"/>
          </p:nvPr>
        </p:nvSpPr>
        <p:spPr>
          <a:xfrm>
            <a:off x="2286000" y="86385"/>
            <a:ext cx="7608888" cy="278531"/>
          </a:xfrm>
        </p:spPr>
        <p:txBody>
          <a:bodyPr>
            <a:noAutofit/>
          </a:bodyPr>
          <a:lstStyle/>
          <a:p>
            <a:r>
              <a:rPr lang="en-US" sz="2400" b="1" dirty="0">
                <a:solidFill>
                  <a:schemeClr val="bg1"/>
                </a:solidFill>
                <a:effectLst>
                  <a:outerShdw blurRad="38100" dist="38100" dir="2700000" algn="tl">
                    <a:srgbClr val="000000">
                      <a:alpha val="43137"/>
                    </a:srgbClr>
                  </a:outerShdw>
                </a:effectLst>
                <a:latin typeface="Bahnschrift SemiBold SemiConden" panose="020B0502040204020203" pitchFamily="34" charset="0"/>
              </a:rPr>
              <a:t>Credit for Pictures From </a:t>
            </a:r>
            <a:r>
              <a:rPr lang="en-US" sz="2400" b="1" dirty="0" err="1">
                <a:solidFill>
                  <a:schemeClr val="bg1"/>
                </a:solidFill>
                <a:effectLst>
                  <a:outerShdw blurRad="38100" dist="38100" dir="2700000" algn="tl">
                    <a:srgbClr val="000000">
                      <a:alpha val="43137"/>
                    </a:srgbClr>
                  </a:outerShdw>
                </a:effectLst>
                <a:latin typeface="Bahnschrift SemiBold SemiConden" panose="020B0502040204020203" pitchFamily="34" charset="0"/>
              </a:rPr>
              <a:t>UnSplash</a:t>
            </a:r>
            <a:r>
              <a:rPr lang="en-US" sz="2400" b="1" dirty="0">
                <a:solidFill>
                  <a:schemeClr val="bg1"/>
                </a:solidFill>
                <a:effectLst>
                  <a:outerShdw blurRad="38100" dist="38100" dir="2700000" algn="tl">
                    <a:srgbClr val="000000">
                      <a:alpha val="43137"/>
                    </a:srgbClr>
                  </a:outerShdw>
                </a:effectLst>
                <a:latin typeface="Bahnschrift SemiBold SemiConden" panose="020B0502040204020203" pitchFamily="34" charset="0"/>
              </a:rPr>
              <a:t> from These Authors:</a:t>
            </a:r>
          </a:p>
        </p:txBody>
      </p:sp>
    </p:spTree>
    <p:extLst>
      <p:ext uri="{BB962C8B-B14F-4D97-AF65-F5344CB8AC3E}">
        <p14:creationId xmlns:p14="http://schemas.microsoft.com/office/powerpoint/2010/main" val="2091690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17000">
              <a:srgbClr val="3C53F3"/>
            </a:gs>
            <a:gs pos="45000">
              <a:srgbClr val="BC5BBC"/>
            </a:gs>
            <a:gs pos="75000">
              <a:srgbClr val="F76170"/>
            </a:gs>
          </a:gsLst>
          <a:lin ang="18900000" scaled="1"/>
        </a:gradFill>
        <a:effectLst/>
      </p:bgPr>
    </p:bg>
    <p:spTree>
      <p:nvGrpSpPr>
        <p:cNvPr id="1" name=""/>
        <p:cNvGrpSpPr/>
        <p:nvPr/>
      </p:nvGrpSpPr>
      <p:grpSpPr>
        <a:xfrm>
          <a:off x="0" y="0"/>
          <a:ext cx="0" cy="0"/>
          <a:chOff x="0" y="0"/>
          <a:chExt cx="0" cy="0"/>
        </a:xfrm>
      </p:grpSpPr>
      <p:sp>
        <p:nvSpPr>
          <p:cNvPr id="947" name="Oval 946">
            <a:extLst>
              <a:ext uri="{FF2B5EF4-FFF2-40B4-BE49-F238E27FC236}">
                <a16:creationId xmlns:a16="http://schemas.microsoft.com/office/drawing/2014/main" id="{238AC99F-0770-4E9A-9981-5DED26F324D7}"/>
              </a:ext>
            </a:extLst>
          </p:cNvPr>
          <p:cNvSpPr/>
          <p:nvPr/>
        </p:nvSpPr>
        <p:spPr>
          <a:xfrm rot="18970685">
            <a:off x="12144989" y="589189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28" name="Oval 927">
            <a:extLst>
              <a:ext uri="{FF2B5EF4-FFF2-40B4-BE49-F238E27FC236}">
                <a16:creationId xmlns:a16="http://schemas.microsoft.com/office/drawing/2014/main" id="{4B021C51-491C-4982-A99E-A8779D59132F}"/>
              </a:ext>
            </a:extLst>
          </p:cNvPr>
          <p:cNvSpPr/>
          <p:nvPr/>
        </p:nvSpPr>
        <p:spPr>
          <a:xfrm rot="18970685">
            <a:off x="12052649" y="579567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29" name="Oval 928">
            <a:extLst>
              <a:ext uri="{FF2B5EF4-FFF2-40B4-BE49-F238E27FC236}">
                <a16:creationId xmlns:a16="http://schemas.microsoft.com/office/drawing/2014/main" id="{FA86D029-0918-4C9B-BD61-A2C0231A97CD}"/>
              </a:ext>
            </a:extLst>
          </p:cNvPr>
          <p:cNvSpPr/>
          <p:nvPr/>
        </p:nvSpPr>
        <p:spPr>
          <a:xfrm rot="18970685">
            <a:off x="12162604" y="569014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09" name="Oval 908">
            <a:extLst>
              <a:ext uri="{FF2B5EF4-FFF2-40B4-BE49-F238E27FC236}">
                <a16:creationId xmlns:a16="http://schemas.microsoft.com/office/drawing/2014/main" id="{1DCB672A-2409-4A13-86A1-1C384F82BF1E}"/>
              </a:ext>
            </a:extLst>
          </p:cNvPr>
          <p:cNvSpPr/>
          <p:nvPr/>
        </p:nvSpPr>
        <p:spPr>
          <a:xfrm rot="18970685">
            <a:off x="11960309" y="569945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10" name="Oval 909">
            <a:extLst>
              <a:ext uri="{FF2B5EF4-FFF2-40B4-BE49-F238E27FC236}">
                <a16:creationId xmlns:a16="http://schemas.microsoft.com/office/drawing/2014/main" id="{C54E357E-5103-4DA0-A088-13F107912A15}"/>
              </a:ext>
            </a:extLst>
          </p:cNvPr>
          <p:cNvSpPr/>
          <p:nvPr/>
        </p:nvSpPr>
        <p:spPr>
          <a:xfrm rot="18970685">
            <a:off x="12070264" y="559393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11" name="Oval 910">
            <a:extLst>
              <a:ext uri="{FF2B5EF4-FFF2-40B4-BE49-F238E27FC236}">
                <a16:creationId xmlns:a16="http://schemas.microsoft.com/office/drawing/2014/main" id="{24EFA4E3-4426-48B2-A780-276FB1894ACE}"/>
              </a:ext>
            </a:extLst>
          </p:cNvPr>
          <p:cNvSpPr/>
          <p:nvPr/>
        </p:nvSpPr>
        <p:spPr>
          <a:xfrm rot="18970685">
            <a:off x="12180220" y="54884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90" name="Oval 889">
            <a:extLst>
              <a:ext uri="{FF2B5EF4-FFF2-40B4-BE49-F238E27FC236}">
                <a16:creationId xmlns:a16="http://schemas.microsoft.com/office/drawing/2014/main" id="{4ECB35C2-7853-46F5-B4D5-F0D09669E7E4}"/>
              </a:ext>
            </a:extLst>
          </p:cNvPr>
          <p:cNvSpPr/>
          <p:nvPr/>
        </p:nvSpPr>
        <p:spPr>
          <a:xfrm rot="18970685">
            <a:off x="11867970" y="560324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91" name="Oval 890">
            <a:extLst>
              <a:ext uri="{FF2B5EF4-FFF2-40B4-BE49-F238E27FC236}">
                <a16:creationId xmlns:a16="http://schemas.microsoft.com/office/drawing/2014/main" id="{1D202415-95AF-4EE3-9B04-3E881BCCD7DA}"/>
              </a:ext>
            </a:extLst>
          </p:cNvPr>
          <p:cNvSpPr/>
          <p:nvPr/>
        </p:nvSpPr>
        <p:spPr>
          <a:xfrm rot="18970685">
            <a:off x="11977925" y="54977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92" name="Oval 891">
            <a:extLst>
              <a:ext uri="{FF2B5EF4-FFF2-40B4-BE49-F238E27FC236}">
                <a16:creationId xmlns:a16="http://schemas.microsoft.com/office/drawing/2014/main" id="{A9352930-60AB-4F49-8F2A-44B812F8AEDB}"/>
              </a:ext>
            </a:extLst>
          </p:cNvPr>
          <p:cNvSpPr/>
          <p:nvPr/>
        </p:nvSpPr>
        <p:spPr>
          <a:xfrm rot="18970685">
            <a:off x="12087881" y="539219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93" name="Oval 892">
            <a:extLst>
              <a:ext uri="{FF2B5EF4-FFF2-40B4-BE49-F238E27FC236}">
                <a16:creationId xmlns:a16="http://schemas.microsoft.com/office/drawing/2014/main" id="{129E606E-BE4B-46F6-9944-89DAACA3C5AC}"/>
              </a:ext>
            </a:extLst>
          </p:cNvPr>
          <p:cNvSpPr/>
          <p:nvPr/>
        </p:nvSpPr>
        <p:spPr>
          <a:xfrm rot="18970685">
            <a:off x="12197836" y="528666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71" name="Oval 870">
            <a:extLst>
              <a:ext uri="{FF2B5EF4-FFF2-40B4-BE49-F238E27FC236}">
                <a16:creationId xmlns:a16="http://schemas.microsoft.com/office/drawing/2014/main" id="{12349D61-48B1-4E22-9EC3-C555A200DA99}"/>
              </a:ext>
            </a:extLst>
          </p:cNvPr>
          <p:cNvSpPr/>
          <p:nvPr/>
        </p:nvSpPr>
        <p:spPr>
          <a:xfrm rot="18970685">
            <a:off x="11775630" y="550702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72" name="Oval 871">
            <a:extLst>
              <a:ext uri="{FF2B5EF4-FFF2-40B4-BE49-F238E27FC236}">
                <a16:creationId xmlns:a16="http://schemas.microsoft.com/office/drawing/2014/main" id="{192E8279-2F0B-4C11-98FE-EC25BB1F2D92}"/>
              </a:ext>
            </a:extLst>
          </p:cNvPr>
          <p:cNvSpPr/>
          <p:nvPr/>
        </p:nvSpPr>
        <p:spPr>
          <a:xfrm rot="18970685">
            <a:off x="11885585" y="540149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73" name="Oval 872">
            <a:extLst>
              <a:ext uri="{FF2B5EF4-FFF2-40B4-BE49-F238E27FC236}">
                <a16:creationId xmlns:a16="http://schemas.microsoft.com/office/drawing/2014/main" id="{35AA9B22-DCA3-4551-97CD-E8DAC166B494}"/>
              </a:ext>
            </a:extLst>
          </p:cNvPr>
          <p:cNvSpPr/>
          <p:nvPr/>
        </p:nvSpPr>
        <p:spPr>
          <a:xfrm rot="18970685">
            <a:off x="11995541" y="529597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74" name="Oval 873">
            <a:extLst>
              <a:ext uri="{FF2B5EF4-FFF2-40B4-BE49-F238E27FC236}">
                <a16:creationId xmlns:a16="http://schemas.microsoft.com/office/drawing/2014/main" id="{22385766-2658-4BA0-9B53-B29D1D23775B}"/>
              </a:ext>
            </a:extLst>
          </p:cNvPr>
          <p:cNvSpPr/>
          <p:nvPr/>
        </p:nvSpPr>
        <p:spPr>
          <a:xfrm rot="18970685">
            <a:off x="12105496" y="519044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75" name="Oval 874">
            <a:extLst>
              <a:ext uri="{FF2B5EF4-FFF2-40B4-BE49-F238E27FC236}">
                <a16:creationId xmlns:a16="http://schemas.microsoft.com/office/drawing/2014/main" id="{93817549-D8B8-4A98-B2BC-E7E1D95FA8AC}"/>
              </a:ext>
            </a:extLst>
          </p:cNvPr>
          <p:cNvSpPr/>
          <p:nvPr/>
        </p:nvSpPr>
        <p:spPr>
          <a:xfrm rot="18970685">
            <a:off x="12215451" y="50849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52" name="Oval 851">
            <a:extLst>
              <a:ext uri="{FF2B5EF4-FFF2-40B4-BE49-F238E27FC236}">
                <a16:creationId xmlns:a16="http://schemas.microsoft.com/office/drawing/2014/main" id="{46C57663-2927-429B-9A09-7D03D408B381}"/>
              </a:ext>
            </a:extLst>
          </p:cNvPr>
          <p:cNvSpPr/>
          <p:nvPr/>
        </p:nvSpPr>
        <p:spPr>
          <a:xfrm rot="18970685">
            <a:off x="11683290" y="54108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53" name="Oval 852">
            <a:extLst>
              <a:ext uri="{FF2B5EF4-FFF2-40B4-BE49-F238E27FC236}">
                <a16:creationId xmlns:a16="http://schemas.microsoft.com/office/drawing/2014/main" id="{0C76BB92-4CAE-4A78-931E-03C8BCAEA34D}"/>
              </a:ext>
            </a:extLst>
          </p:cNvPr>
          <p:cNvSpPr/>
          <p:nvPr/>
        </p:nvSpPr>
        <p:spPr>
          <a:xfrm rot="18970685">
            <a:off x="11793245" y="530528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54" name="Oval 853">
            <a:extLst>
              <a:ext uri="{FF2B5EF4-FFF2-40B4-BE49-F238E27FC236}">
                <a16:creationId xmlns:a16="http://schemas.microsoft.com/office/drawing/2014/main" id="{2E60918A-B14B-40B2-9859-935959760A2F}"/>
              </a:ext>
            </a:extLst>
          </p:cNvPr>
          <p:cNvSpPr/>
          <p:nvPr/>
        </p:nvSpPr>
        <p:spPr>
          <a:xfrm rot="18970685">
            <a:off x="11903201" y="519975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55" name="Oval 854">
            <a:extLst>
              <a:ext uri="{FF2B5EF4-FFF2-40B4-BE49-F238E27FC236}">
                <a16:creationId xmlns:a16="http://schemas.microsoft.com/office/drawing/2014/main" id="{29EB05BA-2EDD-4B16-86AD-C52E0DA8B71D}"/>
              </a:ext>
            </a:extLst>
          </p:cNvPr>
          <p:cNvSpPr/>
          <p:nvPr/>
        </p:nvSpPr>
        <p:spPr>
          <a:xfrm rot="18970685">
            <a:off x="12013156" y="509423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56" name="Oval 855">
            <a:extLst>
              <a:ext uri="{FF2B5EF4-FFF2-40B4-BE49-F238E27FC236}">
                <a16:creationId xmlns:a16="http://schemas.microsoft.com/office/drawing/2014/main" id="{E6239607-BEEA-427E-84A2-5D8927FAAA7F}"/>
              </a:ext>
            </a:extLst>
          </p:cNvPr>
          <p:cNvSpPr/>
          <p:nvPr/>
        </p:nvSpPr>
        <p:spPr>
          <a:xfrm rot="18970685">
            <a:off x="12123111" y="49887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57" name="Oval 856">
            <a:extLst>
              <a:ext uri="{FF2B5EF4-FFF2-40B4-BE49-F238E27FC236}">
                <a16:creationId xmlns:a16="http://schemas.microsoft.com/office/drawing/2014/main" id="{0FDDD572-06A8-436D-B83B-6A8EFBA8A2A0}"/>
              </a:ext>
            </a:extLst>
          </p:cNvPr>
          <p:cNvSpPr/>
          <p:nvPr/>
        </p:nvSpPr>
        <p:spPr>
          <a:xfrm rot="18970685">
            <a:off x="12233066" y="488318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33" name="Oval 832">
            <a:extLst>
              <a:ext uri="{FF2B5EF4-FFF2-40B4-BE49-F238E27FC236}">
                <a16:creationId xmlns:a16="http://schemas.microsoft.com/office/drawing/2014/main" id="{969FE381-7109-45ED-9F47-92EA82A22855}"/>
              </a:ext>
            </a:extLst>
          </p:cNvPr>
          <p:cNvSpPr/>
          <p:nvPr/>
        </p:nvSpPr>
        <p:spPr>
          <a:xfrm rot="18970685">
            <a:off x="11590951" y="531458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34" name="Oval 833">
            <a:extLst>
              <a:ext uri="{FF2B5EF4-FFF2-40B4-BE49-F238E27FC236}">
                <a16:creationId xmlns:a16="http://schemas.microsoft.com/office/drawing/2014/main" id="{6DF25BBE-2EC6-41AD-A291-19153613794A}"/>
              </a:ext>
            </a:extLst>
          </p:cNvPr>
          <p:cNvSpPr/>
          <p:nvPr/>
        </p:nvSpPr>
        <p:spPr>
          <a:xfrm rot="18970685">
            <a:off x="11700906" y="520906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35" name="Oval 834">
            <a:extLst>
              <a:ext uri="{FF2B5EF4-FFF2-40B4-BE49-F238E27FC236}">
                <a16:creationId xmlns:a16="http://schemas.microsoft.com/office/drawing/2014/main" id="{E44ACBCA-F78A-44CD-AE1B-6B7A71CE9869}"/>
              </a:ext>
            </a:extLst>
          </p:cNvPr>
          <p:cNvSpPr/>
          <p:nvPr/>
        </p:nvSpPr>
        <p:spPr>
          <a:xfrm rot="18970685">
            <a:off x="11810862" y="510353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36" name="Oval 835">
            <a:extLst>
              <a:ext uri="{FF2B5EF4-FFF2-40B4-BE49-F238E27FC236}">
                <a16:creationId xmlns:a16="http://schemas.microsoft.com/office/drawing/2014/main" id="{C798893D-2D40-42F8-99F1-9C6B16D0BC9B}"/>
              </a:ext>
            </a:extLst>
          </p:cNvPr>
          <p:cNvSpPr/>
          <p:nvPr/>
        </p:nvSpPr>
        <p:spPr>
          <a:xfrm rot="18970685">
            <a:off x="11920817" y="49980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37" name="Oval 836">
            <a:extLst>
              <a:ext uri="{FF2B5EF4-FFF2-40B4-BE49-F238E27FC236}">
                <a16:creationId xmlns:a16="http://schemas.microsoft.com/office/drawing/2014/main" id="{11D0FF60-DC5E-43BB-BCA2-0C3F29848DED}"/>
              </a:ext>
            </a:extLst>
          </p:cNvPr>
          <p:cNvSpPr/>
          <p:nvPr/>
        </p:nvSpPr>
        <p:spPr>
          <a:xfrm rot="18970685">
            <a:off x="12030772" y="489248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38" name="Oval 837">
            <a:extLst>
              <a:ext uri="{FF2B5EF4-FFF2-40B4-BE49-F238E27FC236}">
                <a16:creationId xmlns:a16="http://schemas.microsoft.com/office/drawing/2014/main" id="{CDBAF596-0B24-4F51-B5E0-CBA7EBCB8186}"/>
              </a:ext>
            </a:extLst>
          </p:cNvPr>
          <p:cNvSpPr/>
          <p:nvPr/>
        </p:nvSpPr>
        <p:spPr>
          <a:xfrm rot="18970685">
            <a:off x="12140727" y="478696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14" name="Oval 813">
            <a:extLst>
              <a:ext uri="{FF2B5EF4-FFF2-40B4-BE49-F238E27FC236}">
                <a16:creationId xmlns:a16="http://schemas.microsoft.com/office/drawing/2014/main" id="{65374CE8-159B-4D76-AD0F-80E0F8F320D1}"/>
              </a:ext>
            </a:extLst>
          </p:cNvPr>
          <p:cNvSpPr/>
          <p:nvPr/>
        </p:nvSpPr>
        <p:spPr>
          <a:xfrm rot="18970685">
            <a:off x="11498611" y="521837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15" name="Oval 814">
            <a:extLst>
              <a:ext uri="{FF2B5EF4-FFF2-40B4-BE49-F238E27FC236}">
                <a16:creationId xmlns:a16="http://schemas.microsoft.com/office/drawing/2014/main" id="{E81559CD-559C-4829-9CC1-A4691C90E2E6}"/>
              </a:ext>
            </a:extLst>
          </p:cNvPr>
          <p:cNvSpPr/>
          <p:nvPr/>
        </p:nvSpPr>
        <p:spPr>
          <a:xfrm rot="18970685">
            <a:off x="11608566" y="511284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16" name="Oval 815">
            <a:extLst>
              <a:ext uri="{FF2B5EF4-FFF2-40B4-BE49-F238E27FC236}">
                <a16:creationId xmlns:a16="http://schemas.microsoft.com/office/drawing/2014/main" id="{2CCB240F-C4BE-4590-868C-03FA78787FC8}"/>
              </a:ext>
            </a:extLst>
          </p:cNvPr>
          <p:cNvSpPr/>
          <p:nvPr/>
        </p:nvSpPr>
        <p:spPr>
          <a:xfrm rot="18970685">
            <a:off x="11718522" y="5007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17" name="Oval 816">
            <a:extLst>
              <a:ext uri="{FF2B5EF4-FFF2-40B4-BE49-F238E27FC236}">
                <a16:creationId xmlns:a16="http://schemas.microsoft.com/office/drawing/2014/main" id="{1AC75B72-F523-4FD0-88CD-307DD3A23A93}"/>
              </a:ext>
            </a:extLst>
          </p:cNvPr>
          <p:cNvSpPr/>
          <p:nvPr/>
        </p:nvSpPr>
        <p:spPr>
          <a:xfrm rot="18970685">
            <a:off x="11828477" y="490179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18" name="Oval 817">
            <a:extLst>
              <a:ext uri="{FF2B5EF4-FFF2-40B4-BE49-F238E27FC236}">
                <a16:creationId xmlns:a16="http://schemas.microsoft.com/office/drawing/2014/main" id="{F1F88B94-B028-489B-87B9-3554D7AC8A7D}"/>
              </a:ext>
            </a:extLst>
          </p:cNvPr>
          <p:cNvSpPr/>
          <p:nvPr/>
        </p:nvSpPr>
        <p:spPr>
          <a:xfrm rot="18970685">
            <a:off x="11938432" y="479627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19" name="Oval 818">
            <a:extLst>
              <a:ext uri="{FF2B5EF4-FFF2-40B4-BE49-F238E27FC236}">
                <a16:creationId xmlns:a16="http://schemas.microsoft.com/office/drawing/2014/main" id="{062DF6D0-2392-43D2-9C34-3E30E154351A}"/>
              </a:ext>
            </a:extLst>
          </p:cNvPr>
          <p:cNvSpPr/>
          <p:nvPr/>
        </p:nvSpPr>
        <p:spPr>
          <a:xfrm rot="18970685">
            <a:off x="12048387" y="469074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20" name="Oval 819">
            <a:extLst>
              <a:ext uri="{FF2B5EF4-FFF2-40B4-BE49-F238E27FC236}">
                <a16:creationId xmlns:a16="http://schemas.microsoft.com/office/drawing/2014/main" id="{79C06750-DAC5-43B3-880D-EA9393FED0D2}"/>
              </a:ext>
            </a:extLst>
          </p:cNvPr>
          <p:cNvSpPr/>
          <p:nvPr/>
        </p:nvSpPr>
        <p:spPr>
          <a:xfrm rot="18970685">
            <a:off x="12158342" y="45852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95" name="Oval 794">
            <a:extLst>
              <a:ext uri="{FF2B5EF4-FFF2-40B4-BE49-F238E27FC236}">
                <a16:creationId xmlns:a16="http://schemas.microsoft.com/office/drawing/2014/main" id="{8A2D71DE-C609-4CA7-8891-D0F9D0D24767}"/>
              </a:ext>
            </a:extLst>
          </p:cNvPr>
          <p:cNvSpPr/>
          <p:nvPr/>
        </p:nvSpPr>
        <p:spPr>
          <a:xfrm rot="18970685">
            <a:off x="11406272" y="512215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96" name="Oval 795">
            <a:extLst>
              <a:ext uri="{FF2B5EF4-FFF2-40B4-BE49-F238E27FC236}">
                <a16:creationId xmlns:a16="http://schemas.microsoft.com/office/drawing/2014/main" id="{F741CF0C-528A-496B-9445-10FB36016B3A}"/>
              </a:ext>
            </a:extLst>
          </p:cNvPr>
          <p:cNvSpPr/>
          <p:nvPr/>
        </p:nvSpPr>
        <p:spPr>
          <a:xfrm rot="18970685">
            <a:off x="11516227" y="501662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97" name="Oval 796">
            <a:extLst>
              <a:ext uri="{FF2B5EF4-FFF2-40B4-BE49-F238E27FC236}">
                <a16:creationId xmlns:a16="http://schemas.microsoft.com/office/drawing/2014/main" id="{D512105E-FEE2-4480-8377-5B134EAF0B4C}"/>
              </a:ext>
            </a:extLst>
          </p:cNvPr>
          <p:cNvSpPr/>
          <p:nvPr/>
        </p:nvSpPr>
        <p:spPr>
          <a:xfrm rot="18970685">
            <a:off x="11626183" y="491110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98" name="Oval 797">
            <a:extLst>
              <a:ext uri="{FF2B5EF4-FFF2-40B4-BE49-F238E27FC236}">
                <a16:creationId xmlns:a16="http://schemas.microsoft.com/office/drawing/2014/main" id="{50E2BA7B-FDFF-41A7-A360-2C75C872C09C}"/>
              </a:ext>
            </a:extLst>
          </p:cNvPr>
          <p:cNvSpPr/>
          <p:nvPr/>
        </p:nvSpPr>
        <p:spPr>
          <a:xfrm rot="18970685">
            <a:off x="11736138" y="480557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99" name="Oval 798">
            <a:extLst>
              <a:ext uri="{FF2B5EF4-FFF2-40B4-BE49-F238E27FC236}">
                <a16:creationId xmlns:a16="http://schemas.microsoft.com/office/drawing/2014/main" id="{7AEE39AE-5246-47A7-B81E-19929C56C7DD}"/>
              </a:ext>
            </a:extLst>
          </p:cNvPr>
          <p:cNvSpPr/>
          <p:nvPr/>
        </p:nvSpPr>
        <p:spPr>
          <a:xfrm rot="18970685">
            <a:off x="11846093" y="470005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00" name="Oval 799">
            <a:extLst>
              <a:ext uri="{FF2B5EF4-FFF2-40B4-BE49-F238E27FC236}">
                <a16:creationId xmlns:a16="http://schemas.microsoft.com/office/drawing/2014/main" id="{F8251C77-6854-4FFB-8C71-E53CE0467945}"/>
              </a:ext>
            </a:extLst>
          </p:cNvPr>
          <p:cNvSpPr/>
          <p:nvPr/>
        </p:nvSpPr>
        <p:spPr>
          <a:xfrm rot="18970685">
            <a:off x="11956048" y="459452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01" name="Oval 800">
            <a:extLst>
              <a:ext uri="{FF2B5EF4-FFF2-40B4-BE49-F238E27FC236}">
                <a16:creationId xmlns:a16="http://schemas.microsoft.com/office/drawing/2014/main" id="{4E989EAB-5AF1-4175-B426-94F43BD3AC55}"/>
              </a:ext>
            </a:extLst>
          </p:cNvPr>
          <p:cNvSpPr/>
          <p:nvPr/>
        </p:nvSpPr>
        <p:spPr>
          <a:xfrm rot="18970685">
            <a:off x="12066003" y="448900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02" name="Oval 801">
            <a:extLst>
              <a:ext uri="{FF2B5EF4-FFF2-40B4-BE49-F238E27FC236}">
                <a16:creationId xmlns:a16="http://schemas.microsoft.com/office/drawing/2014/main" id="{821DF659-B3ED-429D-91F1-ECCD9DCAE8DC}"/>
              </a:ext>
            </a:extLst>
          </p:cNvPr>
          <p:cNvSpPr/>
          <p:nvPr/>
        </p:nvSpPr>
        <p:spPr>
          <a:xfrm rot="18970685">
            <a:off x="12175959" y="438347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76" name="Oval 775">
            <a:extLst>
              <a:ext uri="{FF2B5EF4-FFF2-40B4-BE49-F238E27FC236}">
                <a16:creationId xmlns:a16="http://schemas.microsoft.com/office/drawing/2014/main" id="{D7692A61-67C6-4088-9056-EE67FC2C9562}"/>
              </a:ext>
            </a:extLst>
          </p:cNvPr>
          <p:cNvSpPr/>
          <p:nvPr/>
        </p:nvSpPr>
        <p:spPr>
          <a:xfrm rot="18970685">
            <a:off x="11313932" y="502593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77" name="Oval 776">
            <a:extLst>
              <a:ext uri="{FF2B5EF4-FFF2-40B4-BE49-F238E27FC236}">
                <a16:creationId xmlns:a16="http://schemas.microsoft.com/office/drawing/2014/main" id="{29218B52-FCA0-4C64-9E9F-C98DACFEB09E}"/>
              </a:ext>
            </a:extLst>
          </p:cNvPr>
          <p:cNvSpPr/>
          <p:nvPr/>
        </p:nvSpPr>
        <p:spPr>
          <a:xfrm rot="18970685">
            <a:off x="11423887" y="49204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78" name="Oval 777">
            <a:extLst>
              <a:ext uri="{FF2B5EF4-FFF2-40B4-BE49-F238E27FC236}">
                <a16:creationId xmlns:a16="http://schemas.microsoft.com/office/drawing/2014/main" id="{EC14C31C-0230-4583-AD30-B4CC22AF1642}"/>
              </a:ext>
            </a:extLst>
          </p:cNvPr>
          <p:cNvSpPr/>
          <p:nvPr/>
        </p:nvSpPr>
        <p:spPr>
          <a:xfrm rot="18970685">
            <a:off x="11533843" y="481488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79" name="Oval 778">
            <a:extLst>
              <a:ext uri="{FF2B5EF4-FFF2-40B4-BE49-F238E27FC236}">
                <a16:creationId xmlns:a16="http://schemas.microsoft.com/office/drawing/2014/main" id="{6A25C2A9-F637-4723-A192-6D9BF2185A05}"/>
              </a:ext>
            </a:extLst>
          </p:cNvPr>
          <p:cNvSpPr/>
          <p:nvPr/>
        </p:nvSpPr>
        <p:spPr>
          <a:xfrm rot="18970685">
            <a:off x="11643798" y="470936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80" name="Oval 779">
            <a:extLst>
              <a:ext uri="{FF2B5EF4-FFF2-40B4-BE49-F238E27FC236}">
                <a16:creationId xmlns:a16="http://schemas.microsoft.com/office/drawing/2014/main" id="{13A58DA4-DB1F-4C20-AF00-968CC8F291FE}"/>
              </a:ext>
            </a:extLst>
          </p:cNvPr>
          <p:cNvSpPr/>
          <p:nvPr/>
        </p:nvSpPr>
        <p:spPr>
          <a:xfrm rot="18970685">
            <a:off x="11753753" y="460383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81" name="Oval 780">
            <a:extLst>
              <a:ext uri="{FF2B5EF4-FFF2-40B4-BE49-F238E27FC236}">
                <a16:creationId xmlns:a16="http://schemas.microsoft.com/office/drawing/2014/main" id="{B4055CB2-5D97-46DF-87B8-E0AAC3356E24}"/>
              </a:ext>
            </a:extLst>
          </p:cNvPr>
          <p:cNvSpPr/>
          <p:nvPr/>
        </p:nvSpPr>
        <p:spPr>
          <a:xfrm rot="18970685">
            <a:off x="11863708" y="4498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82" name="Oval 781">
            <a:extLst>
              <a:ext uri="{FF2B5EF4-FFF2-40B4-BE49-F238E27FC236}">
                <a16:creationId xmlns:a16="http://schemas.microsoft.com/office/drawing/2014/main" id="{C4C0042D-0B3E-4A6F-919F-4ECEC810979D}"/>
              </a:ext>
            </a:extLst>
          </p:cNvPr>
          <p:cNvSpPr/>
          <p:nvPr/>
        </p:nvSpPr>
        <p:spPr>
          <a:xfrm rot="18970685">
            <a:off x="11973663" y="439278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83" name="Oval 782">
            <a:extLst>
              <a:ext uri="{FF2B5EF4-FFF2-40B4-BE49-F238E27FC236}">
                <a16:creationId xmlns:a16="http://schemas.microsoft.com/office/drawing/2014/main" id="{298A6F27-993D-4A2D-B041-400757BD0B01}"/>
              </a:ext>
            </a:extLst>
          </p:cNvPr>
          <p:cNvSpPr/>
          <p:nvPr/>
        </p:nvSpPr>
        <p:spPr>
          <a:xfrm rot="18970685">
            <a:off x="12083619" y="428726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84" name="Oval 783">
            <a:extLst>
              <a:ext uri="{FF2B5EF4-FFF2-40B4-BE49-F238E27FC236}">
                <a16:creationId xmlns:a16="http://schemas.microsoft.com/office/drawing/2014/main" id="{2CB48AF4-5E64-4AB0-9FED-833EB1FE7C31}"/>
              </a:ext>
            </a:extLst>
          </p:cNvPr>
          <p:cNvSpPr/>
          <p:nvPr/>
        </p:nvSpPr>
        <p:spPr>
          <a:xfrm rot="18970685">
            <a:off x="12193574" y="418173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57" name="Oval 756">
            <a:extLst>
              <a:ext uri="{FF2B5EF4-FFF2-40B4-BE49-F238E27FC236}">
                <a16:creationId xmlns:a16="http://schemas.microsoft.com/office/drawing/2014/main" id="{62783EF4-FF96-4144-BF06-55A966893C86}"/>
              </a:ext>
            </a:extLst>
          </p:cNvPr>
          <p:cNvSpPr/>
          <p:nvPr/>
        </p:nvSpPr>
        <p:spPr>
          <a:xfrm rot="18970685">
            <a:off x="11221592" y="49297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8" name="Oval 757">
            <a:extLst>
              <a:ext uri="{FF2B5EF4-FFF2-40B4-BE49-F238E27FC236}">
                <a16:creationId xmlns:a16="http://schemas.microsoft.com/office/drawing/2014/main" id="{418DDE84-CCC2-4345-BBC3-A55A1ED43F6E}"/>
              </a:ext>
            </a:extLst>
          </p:cNvPr>
          <p:cNvSpPr/>
          <p:nvPr/>
        </p:nvSpPr>
        <p:spPr>
          <a:xfrm rot="18970685">
            <a:off x="11331547" y="482419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9" name="Oval 758">
            <a:extLst>
              <a:ext uri="{FF2B5EF4-FFF2-40B4-BE49-F238E27FC236}">
                <a16:creationId xmlns:a16="http://schemas.microsoft.com/office/drawing/2014/main" id="{771F4DCC-47CD-4C15-BAB3-D55B8FFFD380}"/>
              </a:ext>
            </a:extLst>
          </p:cNvPr>
          <p:cNvSpPr/>
          <p:nvPr/>
        </p:nvSpPr>
        <p:spPr>
          <a:xfrm rot="18970685">
            <a:off x="11441503" y="471867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0" name="Oval 759">
            <a:extLst>
              <a:ext uri="{FF2B5EF4-FFF2-40B4-BE49-F238E27FC236}">
                <a16:creationId xmlns:a16="http://schemas.microsoft.com/office/drawing/2014/main" id="{68901499-6EFA-48AD-8612-223922B42191}"/>
              </a:ext>
            </a:extLst>
          </p:cNvPr>
          <p:cNvSpPr/>
          <p:nvPr/>
        </p:nvSpPr>
        <p:spPr>
          <a:xfrm rot="18970685">
            <a:off x="11551458" y="461314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1" name="Oval 760">
            <a:extLst>
              <a:ext uri="{FF2B5EF4-FFF2-40B4-BE49-F238E27FC236}">
                <a16:creationId xmlns:a16="http://schemas.microsoft.com/office/drawing/2014/main" id="{01B38BF8-1619-4B0F-85BF-E2F0AF8CE94B}"/>
              </a:ext>
            </a:extLst>
          </p:cNvPr>
          <p:cNvSpPr/>
          <p:nvPr/>
        </p:nvSpPr>
        <p:spPr>
          <a:xfrm rot="18970685">
            <a:off x="11661413" y="45076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2" name="Oval 761">
            <a:extLst>
              <a:ext uri="{FF2B5EF4-FFF2-40B4-BE49-F238E27FC236}">
                <a16:creationId xmlns:a16="http://schemas.microsoft.com/office/drawing/2014/main" id="{43406C30-9621-4E9E-8BD3-73597D923038}"/>
              </a:ext>
            </a:extLst>
          </p:cNvPr>
          <p:cNvSpPr/>
          <p:nvPr/>
        </p:nvSpPr>
        <p:spPr>
          <a:xfrm rot="18970685">
            <a:off x="11771368" y="440209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3" name="Oval 762">
            <a:extLst>
              <a:ext uri="{FF2B5EF4-FFF2-40B4-BE49-F238E27FC236}">
                <a16:creationId xmlns:a16="http://schemas.microsoft.com/office/drawing/2014/main" id="{F396F2CD-CC45-4D14-B92E-407D29DCCE78}"/>
              </a:ext>
            </a:extLst>
          </p:cNvPr>
          <p:cNvSpPr/>
          <p:nvPr/>
        </p:nvSpPr>
        <p:spPr>
          <a:xfrm rot="18970685">
            <a:off x="11881323" y="429656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4" name="Oval 763">
            <a:extLst>
              <a:ext uri="{FF2B5EF4-FFF2-40B4-BE49-F238E27FC236}">
                <a16:creationId xmlns:a16="http://schemas.microsoft.com/office/drawing/2014/main" id="{CCAF335D-B630-46B3-8CB4-19F26B6302A8}"/>
              </a:ext>
            </a:extLst>
          </p:cNvPr>
          <p:cNvSpPr/>
          <p:nvPr/>
        </p:nvSpPr>
        <p:spPr>
          <a:xfrm rot="18970685">
            <a:off x="11991279" y="419104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5" name="Oval 764">
            <a:extLst>
              <a:ext uri="{FF2B5EF4-FFF2-40B4-BE49-F238E27FC236}">
                <a16:creationId xmlns:a16="http://schemas.microsoft.com/office/drawing/2014/main" id="{1710B7CE-41F5-4720-996C-E6FBC13140DD}"/>
              </a:ext>
            </a:extLst>
          </p:cNvPr>
          <p:cNvSpPr/>
          <p:nvPr/>
        </p:nvSpPr>
        <p:spPr>
          <a:xfrm rot="18970685">
            <a:off x="12101234" y="40855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6" name="Oval 765">
            <a:extLst>
              <a:ext uri="{FF2B5EF4-FFF2-40B4-BE49-F238E27FC236}">
                <a16:creationId xmlns:a16="http://schemas.microsoft.com/office/drawing/2014/main" id="{69A646D2-E9A5-4F62-ABDE-BB14AA2131D5}"/>
              </a:ext>
            </a:extLst>
          </p:cNvPr>
          <p:cNvSpPr/>
          <p:nvPr/>
        </p:nvSpPr>
        <p:spPr>
          <a:xfrm rot="18970685">
            <a:off x="12211189" y="397999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8" name="Oval 737">
            <a:extLst>
              <a:ext uri="{FF2B5EF4-FFF2-40B4-BE49-F238E27FC236}">
                <a16:creationId xmlns:a16="http://schemas.microsoft.com/office/drawing/2014/main" id="{5D128CAC-84E1-47DE-AD12-FD0718DF7334}"/>
              </a:ext>
            </a:extLst>
          </p:cNvPr>
          <p:cNvSpPr/>
          <p:nvPr/>
        </p:nvSpPr>
        <p:spPr>
          <a:xfrm rot="18970685">
            <a:off x="11129253" y="483350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9" name="Oval 738">
            <a:extLst>
              <a:ext uri="{FF2B5EF4-FFF2-40B4-BE49-F238E27FC236}">
                <a16:creationId xmlns:a16="http://schemas.microsoft.com/office/drawing/2014/main" id="{63E63396-09B3-4E75-9BCC-A40480549469}"/>
              </a:ext>
            </a:extLst>
          </p:cNvPr>
          <p:cNvSpPr/>
          <p:nvPr/>
        </p:nvSpPr>
        <p:spPr>
          <a:xfrm rot="18970685">
            <a:off x="11239208" y="472797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0" name="Oval 739">
            <a:extLst>
              <a:ext uri="{FF2B5EF4-FFF2-40B4-BE49-F238E27FC236}">
                <a16:creationId xmlns:a16="http://schemas.microsoft.com/office/drawing/2014/main" id="{1BE5C7FB-2EA6-48EF-A0F1-73295768F9B9}"/>
              </a:ext>
            </a:extLst>
          </p:cNvPr>
          <p:cNvSpPr/>
          <p:nvPr/>
        </p:nvSpPr>
        <p:spPr>
          <a:xfrm rot="18970685">
            <a:off x="11349164" y="462245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1" name="Oval 740">
            <a:extLst>
              <a:ext uri="{FF2B5EF4-FFF2-40B4-BE49-F238E27FC236}">
                <a16:creationId xmlns:a16="http://schemas.microsoft.com/office/drawing/2014/main" id="{EC4B9918-D972-4829-8E39-4873A1A56291}"/>
              </a:ext>
            </a:extLst>
          </p:cNvPr>
          <p:cNvSpPr/>
          <p:nvPr/>
        </p:nvSpPr>
        <p:spPr>
          <a:xfrm rot="18970685">
            <a:off x="11459119" y="451692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2" name="Oval 741">
            <a:extLst>
              <a:ext uri="{FF2B5EF4-FFF2-40B4-BE49-F238E27FC236}">
                <a16:creationId xmlns:a16="http://schemas.microsoft.com/office/drawing/2014/main" id="{4BC39BF6-AD7A-4C67-BEB2-F571991A3CBC}"/>
              </a:ext>
            </a:extLst>
          </p:cNvPr>
          <p:cNvSpPr/>
          <p:nvPr/>
        </p:nvSpPr>
        <p:spPr>
          <a:xfrm rot="18970685">
            <a:off x="11569074" y="441140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3" name="Oval 742">
            <a:extLst>
              <a:ext uri="{FF2B5EF4-FFF2-40B4-BE49-F238E27FC236}">
                <a16:creationId xmlns:a16="http://schemas.microsoft.com/office/drawing/2014/main" id="{05A70FED-226B-40F1-B263-B3EF584BBDF0}"/>
              </a:ext>
            </a:extLst>
          </p:cNvPr>
          <p:cNvSpPr/>
          <p:nvPr/>
        </p:nvSpPr>
        <p:spPr>
          <a:xfrm rot="18970685">
            <a:off x="11679029" y="430587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4" name="Oval 743">
            <a:extLst>
              <a:ext uri="{FF2B5EF4-FFF2-40B4-BE49-F238E27FC236}">
                <a16:creationId xmlns:a16="http://schemas.microsoft.com/office/drawing/2014/main" id="{720FED37-6AE6-477A-A7CD-39F8A7473296}"/>
              </a:ext>
            </a:extLst>
          </p:cNvPr>
          <p:cNvSpPr/>
          <p:nvPr/>
        </p:nvSpPr>
        <p:spPr>
          <a:xfrm rot="18970685">
            <a:off x="11788984" y="420035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5" name="Oval 744">
            <a:extLst>
              <a:ext uri="{FF2B5EF4-FFF2-40B4-BE49-F238E27FC236}">
                <a16:creationId xmlns:a16="http://schemas.microsoft.com/office/drawing/2014/main" id="{27B61FB8-2A80-42B7-80AF-EF70D68587EC}"/>
              </a:ext>
            </a:extLst>
          </p:cNvPr>
          <p:cNvSpPr/>
          <p:nvPr/>
        </p:nvSpPr>
        <p:spPr>
          <a:xfrm rot="18970685">
            <a:off x="11898940" y="409482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6" name="Oval 745">
            <a:extLst>
              <a:ext uri="{FF2B5EF4-FFF2-40B4-BE49-F238E27FC236}">
                <a16:creationId xmlns:a16="http://schemas.microsoft.com/office/drawing/2014/main" id="{2FF76770-B45A-4E92-A321-DC0AA8A5CECF}"/>
              </a:ext>
            </a:extLst>
          </p:cNvPr>
          <p:cNvSpPr/>
          <p:nvPr/>
        </p:nvSpPr>
        <p:spPr>
          <a:xfrm rot="18970685">
            <a:off x="12008895" y="398929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7" name="Oval 746">
            <a:extLst>
              <a:ext uri="{FF2B5EF4-FFF2-40B4-BE49-F238E27FC236}">
                <a16:creationId xmlns:a16="http://schemas.microsoft.com/office/drawing/2014/main" id="{A624AA04-A1A4-4052-ADA5-0F151B6E8BA1}"/>
              </a:ext>
            </a:extLst>
          </p:cNvPr>
          <p:cNvSpPr/>
          <p:nvPr/>
        </p:nvSpPr>
        <p:spPr>
          <a:xfrm rot="18970685">
            <a:off x="12118850" y="388377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8" name="Oval 747">
            <a:extLst>
              <a:ext uri="{FF2B5EF4-FFF2-40B4-BE49-F238E27FC236}">
                <a16:creationId xmlns:a16="http://schemas.microsoft.com/office/drawing/2014/main" id="{40AE6807-7EA1-453A-A339-7EE8C6E88E49}"/>
              </a:ext>
            </a:extLst>
          </p:cNvPr>
          <p:cNvSpPr/>
          <p:nvPr/>
        </p:nvSpPr>
        <p:spPr>
          <a:xfrm rot="18970685">
            <a:off x="12228805" y="377824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 name="Oval 718">
            <a:extLst>
              <a:ext uri="{FF2B5EF4-FFF2-40B4-BE49-F238E27FC236}">
                <a16:creationId xmlns:a16="http://schemas.microsoft.com/office/drawing/2014/main" id="{137AB452-0300-43C1-A857-DC0B0657DB69}"/>
              </a:ext>
            </a:extLst>
          </p:cNvPr>
          <p:cNvSpPr/>
          <p:nvPr/>
        </p:nvSpPr>
        <p:spPr>
          <a:xfrm rot="18970685">
            <a:off x="11036913" y="473728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 name="Oval 719">
            <a:extLst>
              <a:ext uri="{FF2B5EF4-FFF2-40B4-BE49-F238E27FC236}">
                <a16:creationId xmlns:a16="http://schemas.microsoft.com/office/drawing/2014/main" id="{6666B54D-A775-4F0B-9695-E9B15B328EFE}"/>
              </a:ext>
            </a:extLst>
          </p:cNvPr>
          <p:cNvSpPr/>
          <p:nvPr/>
        </p:nvSpPr>
        <p:spPr>
          <a:xfrm rot="18970685">
            <a:off x="11146868" y="463176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1" name="Oval 720">
            <a:extLst>
              <a:ext uri="{FF2B5EF4-FFF2-40B4-BE49-F238E27FC236}">
                <a16:creationId xmlns:a16="http://schemas.microsoft.com/office/drawing/2014/main" id="{4B8AB931-3663-47FC-AE1E-136DA4AD8C7D}"/>
              </a:ext>
            </a:extLst>
          </p:cNvPr>
          <p:cNvSpPr/>
          <p:nvPr/>
        </p:nvSpPr>
        <p:spPr>
          <a:xfrm rot="18970685">
            <a:off x="11256824" y="452623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2" name="Oval 721">
            <a:extLst>
              <a:ext uri="{FF2B5EF4-FFF2-40B4-BE49-F238E27FC236}">
                <a16:creationId xmlns:a16="http://schemas.microsoft.com/office/drawing/2014/main" id="{E7883878-0CAF-420F-B722-7F8D2662B24C}"/>
              </a:ext>
            </a:extLst>
          </p:cNvPr>
          <p:cNvSpPr/>
          <p:nvPr/>
        </p:nvSpPr>
        <p:spPr>
          <a:xfrm rot="18970685">
            <a:off x="11366779" y="44207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3" name="Oval 722">
            <a:extLst>
              <a:ext uri="{FF2B5EF4-FFF2-40B4-BE49-F238E27FC236}">
                <a16:creationId xmlns:a16="http://schemas.microsoft.com/office/drawing/2014/main" id="{8C29A917-91D1-4479-B8AE-390684243CFD}"/>
              </a:ext>
            </a:extLst>
          </p:cNvPr>
          <p:cNvSpPr/>
          <p:nvPr/>
        </p:nvSpPr>
        <p:spPr>
          <a:xfrm rot="18970685">
            <a:off x="11476734" y="431518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4" name="Oval 723">
            <a:extLst>
              <a:ext uri="{FF2B5EF4-FFF2-40B4-BE49-F238E27FC236}">
                <a16:creationId xmlns:a16="http://schemas.microsoft.com/office/drawing/2014/main" id="{06B9B9FB-4FCA-4F6B-A708-EA7674D1FCC2}"/>
              </a:ext>
            </a:extLst>
          </p:cNvPr>
          <p:cNvSpPr/>
          <p:nvPr/>
        </p:nvSpPr>
        <p:spPr>
          <a:xfrm rot="18970685">
            <a:off x="11586689" y="420965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5" name="Oval 724">
            <a:extLst>
              <a:ext uri="{FF2B5EF4-FFF2-40B4-BE49-F238E27FC236}">
                <a16:creationId xmlns:a16="http://schemas.microsoft.com/office/drawing/2014/main" id="{DFEC50E2-6EC4-4770-BF66-56867AD74EFA}"/>
              </a:ext>
            </a:extLst>
          </p:cNvPr>
          <p:cNvSpPr/>
          <p:nvPr/>
        </p:nvSpPr>
        <p:spPr>
          <a:xfrm rot="18970685">
            <a:off x="11696644" y="410413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6" name="Oval 725">
            <a:extLst>
              <a:ext uri="{FF2B5EF4-FFF2-40B4-BE49-F238E27FC236}">
                <a16:creationId xmlns:a16="http://schemas.microsoft.com/office/drawing/2014/main" id="{FEEC8F2F-8B6B-460D-92C4-546F42A9A395}"/>
              </a:ext>
            </a:extLst>
          </p:cNvPr>
          <p:cNvSpPr/>
          <p:nvPr/>
        </p:nvSpPr>
        <p:spPr>
          <a:xfrm rot="18970685">
            <a:off x="11806600" y="39986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 name="Oval 726">
            <a:extLst>
              <a:ext uri="{FF2B5EF4-FFF2-40B4-BE49-F238E27FC236}">
                <a16:creationId xmlns:a16="http://schemas.microsoft.com/office/drawing/2014/main" id="{F6706BED-0094-4F67-B2E6-A75BB8805349}"/>
              </a:ext>
            </a:extLst>
          </p:cNvPr>
          <p:cNvSpPr/>
          <p:nvPr/>
        </p:nvSpPr>
        <p:spPr>
          <a:xfrm rot="18970685">
            <a:off x="11916555" y="389308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8" name="Oval 727">
            <a:extLst>
              <a:ext uri="{FF2B5EF4-FFF2-40B4-BE49-F238E27FC236}">
                <a16:creationId xmlns:a16="http://schemas.microsoft.com/office/drawing/2014/main" id="{64BB73EF-1385-463D-848C-DE68495BB92C}"/>
              </a:ext>
            </a:extLst>
          </p:cNvPr>
          <p:cNvSpPr/>
          <p:nvPr/>
        </p:nvSpPr>
        <p:spPr>
          <a:xfrm rot="18970685">
            <a:off x="12026510" y="378755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9" name="Oval 728">
            <a:extLst>
              <a:ext uri="{FF2B5EF4-FFF2-40B4-BE49-F238E27FC236}">
                <a16:creationId xmlns:a16="http://schemas.microsoft.com/office/drawing/2014/main" id="{9F522937-727F-4475-BABF-765A539606FE}"/>
              </a:ext>
            </a:extLst>
          </p:cNvPr>
          <p:cNvSpPr/>
          <p:nvPr/>
        </p:nvSpPr>
        <p:spPr>
          <a:xfrm rot="18970685">
            <a:off x="12136465" y="368203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0" name="Oval 699">
            <a:extLst>
              <a:ext uri="{FF2B5EF4-FFF2-40B4-BE49-F238E27FC236}">
                <a16:creationId xmlns:a16="http://schemas.microsoft.com/office/drawing/2014/main" id="{3E045BC3-54B9-42E9-A87E-34ED86437C75}"/>
              </a:ext>
            </a:extLst>
          </p:cNvPr>
          <p:cNvSpPr/>
          <p:nvPr/>
        </p:nvSpPr>
        <p:spPr>
          <a:xfrm rot="18970685">
            <a:off x="10944573" y="464106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1" name="Oval 700">
            <a:extLst>
              <a:ext uri="{FF2B5EF4-FFF2-40B4-BE49-F238E27FC236}">
                <a16:creationId xmlns:a16="http://schemas.microsoft.com/office/drawing/2014/main" id="{5A022F75-0ABE-4862-9554-DE0E27A7E197}"/>
              </a:ext>
            </a:extLst>
          </p:cNvPr>
          <p:cNvSpPr/>
          <p:nvPr/>
        </p:nvSpPr>
        <p:spPr>
          <a:xfrm rot="18970685">
            <a:off x="11054528" y="453554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2" name="Oval 701">
            <a:extLst>
              <a:ext uri="{FF2B5EF4-FFF2-40B4-BE49-F238E27FC236}">
                <a16:creationId xmlns:a16="http://schemas.microsoft.com/office/drawing/2014/main" id="{C1DA0A2C-30FD-49B3-ACD3-FBE8A96B85E6}"/>
              </a:ext>
            </a:extLst>
          </p:cNvPr>
          <p:cNvSpPr/>
          <p:nvPr/>
        </p:nvSpPr>
        <p:spPr>
          <a:xfrm rot="18970685">
            <a:off x="11164484" y="44300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3" name="Oval 702">
            <a:extLst>
              <a:ext uri="{FF2B5EF4-FFF2-40B4-BE49-F238E27FC236}">
                <a16:creationId xmlns:a16="http://schemas.microsoft.com/office/drawing/2014/main" id="{809A4EEB-0055-45E8-AAB9-D9D5362D5131}"/>
              </a:ext>
            </a:extLst>
          </p:cNvPr>
          <p:cNvSpPr/>
          <p:nvPr/>
        </p:nvSpPr>
        <p:spPr>
          <a:xfrm rot="18970685">
            <a:off x="11274439" y="432449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4" name="Oval 703">
            <a:extLst>
              <a:ext uri="{FF2B5EF4-FFF2-40B4-BE49-F238E27FC236}">
                <a16:creationId xmlns:a16="http://schemas.microsoft.com/office/drawing/2014/main" id="{A9B7422B-9889-4603-8027-F956A67046DD}"/>
              </a:ext>
            </a:extLst>
          </p:cNvPr>
          <p:cNvSpPr/>
          <p:nvPr/>
        </p:nvSpPr>
        <p:spPr>
          <a:xfrm rot="18970685">
            <a:off x="11384394" y="421896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5" name="Oval 704">
            <a:extLst>
              <a:ext uri="{FF2B5EF4-FFF2-40B4-BE49-F238E27FC236}">
                <a16:creationId xmlns:a16="http://schemas.microsoft.com/office/drawing/2014/main" id="{B6748135-3607-4539-A8FF-E2992D5C1256}"/>
              </a:ext>
            </a:extLst>
          </p:cNvPr>
          <p:cNvSpPr/>
          <p:nvPr/>
        </p:nvSpPr>
        <p:spPr>
          <a:xfrm rot="18970685">
            <a:off x="11494349" y="411344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6" name="Oval 705">
            <a:extLst>
              <a:ext uri="{FF2B5EF4-FFF2-40B4-BE49-F238E27FC236}">
                <a16:creationId xmlns:a16="http://schemas.microsoft.com/office/drawing/2014/main" id="{57FF40AB-40B9-4E90-A224-5280AE2C146B}"/>
              </a:ext>
            </a:extLst>
          </p:cNvPr>
          <p:cNvSpPr/>
          <p:nvPr/>
        </p:nvSpPr>
        <p:spPr>
          <a:xfrm rot="18970685">
            <a:off x="11604304" y="40079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7" name="Oval 706">
            <a:extLst>
              <a:ext uri="{FF2B5EF4-FFF2-40B4-BE49-F238E27FC236}">
                <a16:creationId xmlns:a16="http://schemas.microsoft.com/office/drawing/2014/main" id="{BC746F9E-0A05-486B-AD9F-C86E794B35E9}"/>
              </a:ext>
            </a:extLst>
          </p:cNvPr>
          <p:cNvSpPr/>
          <p:nvPr/>
        </p:nvSpPr>
        <p:spPr>
          <a:xfrm rot="18970685">
            <a:off x="11714260" y="390239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8" name="Oval 707">
            <a:extLst>
              <a:ext uri="{FF2B5EF4-FFF2-40B4-BE49-F238E27FC236}">
                <a16:creationId xmlns:a16="http://schemas.microsoft.com/office/drawing/2014/main" id="{CFBB7692-67B4-4779-B662-D04F206430D1}"/>
              </a:ext>
            </a:extLst>
          </p:cNvPr>
          <p:cNvSpPr/>
          <p:nvPr/>
        </p:nvSpPr>
        <p:spPr>
          <a:xfrm rot="18970685">
            <a:off x="11824215" y="379686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9" name="Oval 708">
            <a:extLst>
              <a:ext uri="{FF2B5EF4-FFF2-40B4-BE49-F238E27FC236}">
                <a16:creationId xmlns:a16="http://schemas.microsoft.com/office/drawing/2014/main" id="{6CB59EE5-C201-4813-B134-E6538990B599}"/>
              </a:ext>
            </a:extLst>
          </p:cNvPr>
          <p:cNvSpPr/>
          <p:nvPr/>
        </p:nvSpPr>
        <p:spPr>
          <a:xfrm rot="18970685">
            <a:off x="11934170" y="369134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0" name="Oval 709">
            <a:extLst>
              <a:ext uri="{FF2B5EF4-FFF2-40B4-BE49-F238E27FC236}">
                <a16:creationId xmlns:a16="http://schemas.microsoft.com/office/drawing/2014/main" id="{7A1BBF31-6F97-4166-A580-F22EAC9FD483}"/>
              </a:ext>
            </a:extLst>
          </p:cNvPr>
          <p:cNvSpPr/>
          <p:nvPr/>
        </p:nvSpPr>
        <p:spPr>
          <a:xfrm rot="18970685">
            <a:off x="12044125" y="35858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1" name="Oval 710">
            <a:extLst>
              <a:ext uri="{FF2B5EF4-FFF2-40B4-BE49-F238E27FC236}">
                <a16:creationId xmlns:a16="http://schemas.microsoft.com/office/drawing/2014/main" id="{B7EBD2F8-200E-4729-AB10-F3944E913EB1}"/>
              </a:ext>
            </a:extLst>
          </p:cNvPr>
          <p:cNvSpPr/>
          <p:nvPr/>
        </p:nvSpPr>
        <p:spPr>
          <a:xfrm rot="18970685">
            <a:off x="12154080" y="348028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1" name="Oval 680">
            <a:extLst>
              <a:ext uri="{FF2B5EF4-FFF2-40B4-BE49-F238E27FC236}">
                <a16:creationId xmlns:a16="http://schemas.microsoft.com/office/drawing/2014/main" id="{E10CCCAE-C75D-4F8E-8C45-7B90FDC0D190}"/>
              </a:ext>
            </a:extLst>
          </p:cNvPr>
          <p:cNvSpPr/>
          <p:nvPr/>
        </p:nvSpPr>
        <p:spPr>
          <a:xfrm rot="18970685">
            <a:off x="10812210" y="454573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2" name="Oval 681">
            <a:extLst>
              <a:ext uri="{FF2B5EF4-FFF2-40B4-BE49-F238E27FC236}">
                <a16:creationId xmlns:a16="http://schemas.microsoft.com/office/drawing/2014/main" id="{73FC1EEC-7D77-48ED-83D3-E3233762F3F9}"/>
              </a:ext>
            </a:extLst>
          </p:cNvPr>
          <p:cNvSpPr/>
          <p:nvPr/>
        </p:nvSpPr>
        <p:spPr>
          <a:xfrm rot="18970685">
            <a:off x="10922165" y="44402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3" name="Oval 682">
            <a:extLst>
              <a:ext uri="{FF2B5EF4-FFF2-40B4-BE49-F238E27FC236}">
                <a16:creationId xmlns:a16="http://schemas.microsoft.com/office/drawing/2014/main" id="{D0D1AE39-041B-4DC5-8B4F-8DE8C4F0E12F}"/>
              </a:ext>
            </a:extLst>
          </p:cNvPr>
          <p:cNvSpPr/>
          <p:nvPr/>
        </p:nvSpPr>
        <p:spPr>
          <a:xfrm rot="18970685">
            <a:off x="11032121" y="433468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4" name="Oval 683">
            <a:extLst>
              <a:ext uri="{FF2B5EF4-FFF2-40B4-BE49-F238E27FC236}">
                <a16:creationId xmlns:a16="http://schemas.microsoft.com/office/drawing/2014/main" id="{C8EE4680-8ECE-4C22-91F0-75211790945D}"/>
              </a:ext>
            </a:extLst>
          </p:cNvPr>
          <p:cNvSpPr/>
          <p:nvPr/>
        </p:nvSpPr>
        <p:spPr>
          <a:xfrm rot="18970685">
            <a:off x="11142076" y="422915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5" name="Oval 684">
            <a:extLst>
              <a:ext uri="{FF2B5EF4-FFF2-40B4-BE49-F238E27FC236}">
                <a16:creationId xmlns:a16="http://schemas.microsoft.com/office/drawing/2014/main" id="{BD1503F4-81DD-4489-A7BD-71547982DFCD}"/>
              </a:ext>
            </a:extLst>
          </p:cNvPr>
          <p:cNvSpPr/>
          <p:nvPr/>
        </p:nvSpPr>
        <p:spPr>
          <a:xfrm rot="18970685">
            <a:off x="11252031" y="412362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6" name="Oval 685">
            <a:extLst>
              <a:ext uri="{FF2B5EF4-FFF2-40B4-BE49-F238E27FC236}">
                <a16:creationId xmlns:a16="http://schemas.microsoft.com/office/drawing/2014/main" id="{9D212CA3-C0BE-4E9F-9A10-C8F8146E8BB2}"/>
              </a:ext>
            </a:extLst>
          </p:cNvPr>
          <p:cNvSpPr/>
          <p:nvPr/>
        </p:nvSpPr>
        <p:spPr>
          <a:xfrm rot="18970685">
            <a:off x="11361986" y="401810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7" name="Oval 686">
            <a:extLst>
              <a:ext uri="{FF2B5EF4-FFF2-40B4-BE49-F238E27FC236}">
                <a16:creationId xmlns:a16="http://schemas.microsoft.com/office/drawing/2014/main" id="{3DFA1928-A625-4499-9CD9-0AD02758D087}"/>
              </a:ext>
            </a:extLst>
          </p:cNvPr>
          <p:cNvSpPr/>
          <p:nvPr/>
        </p:nvSpPr>
        <p:spPr>
          <a:xfrm rot="18970685">
            <a:off x="11471941" y="391257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8" name="Oval 687">
            <a:extLst>
              <a:ext uri="{FF2B5EF4-FFF2-40B4-BE49-F238E27FC236}">
                <a16:creationId xmlns:a16="http://schemas.microsoft.com/office/drawing/2014/main" id="{0A0754A0-1F2F-4DC5-9267-F510C423147D}"/>
              </a:ext>
            </a:extLst>
          </p:cNvPr>
          <p:cNvSpPr/>
          <p:nvPr/>
        </p:nvSpPr>
        <p:spPr>
          <a:xfrm rot="18970685">
            <a:off x="11581897" y="380705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9" name="Oval 688">
            <a:extLst>
              <a:ext uri="{FF2B5EF4-FFF2-40B4-BE49-F238E27FC236}">
                <a16:creationId xmlns:a16="http://schemas.microsoft.com/office/drawing/2014/main" id="{5F242D0F-A369-4DFD-B773-9465240421F2}"/>
              </a:ext>
            </a:extLst>
          </p:cNvPr>
          <p:cNvSpPr/>
          <p:nvPr/>
        </p:nvSpPr>
        <p:spPr>
          <a:xfrm rot="18970685">
            <a:off x="11691852" y="370152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0" name="Oval 689">
            <a:extLst>
              <a:ext uri="{FF2B5EF4-FFF2-40B4-BE49-F238E27FC236}">
                <a16:creationId xmlns:a16="http://schemas.microsoft.com/office/drawing/2014/main" id="{9B5AB1C7-1425-47CF-9C72-9F1EBDC0FF3A}"/>
              </a:ext>
            </a:extLst>
          </p:cNvPr>
          <p:cNvSpPr/>
          <p:nvPr/>
        </p:nvSpPr>
        <p:spPr>
          <a:xfrm rot="18970685">
            <a:off x="11801807" y="359600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1" name="Oval 690">
            <a:extLst>
              <a:ext uri="{FF2B5EF4-FFF2-40B4-BE49-F238E27FC236}">
                <a16:creationId xmlns:a16="http://schemas.microsoft.com/office/drawing/2014/main" id="{BE2F83E8-A300-4780-A754-2B29D015CFC9}"/>
              </a:ext>
            </a:extLst>
          </p:cNvPr>
          <p:cNvSpPr/>
          <p:nvPr/>
        </p:nvSpPr>
        <p:spPr>
          <a:xfrm rot="18970685">
            <a:off x="11911762" y="349047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2" name="Oval 691">
            <a:extLst>
              <a:ext uri="{FF2B5EF4-FFF2-40B4-BE49-F238E27FC236}">
                <a16:creationId xmlns:a16="http://schemas.microsoft.com/office/drawing/2014/main" id="{7E826E8B-6959-4CFA-B8DF-4CB384385F43}"/>
              </a:ext>
            </a:extLst>
          </p:cNvPr>
          <p:cNvSpPr/>
          <p:nvPr/>
        </p:nvSpPr>
        <p:spPr>
          <a:xfrm rot="18970685">
            <a:off x="12021717" y="338495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3" name="Oval 692">
            <a:extLst>
              <a:ext uri="{FF2B5EF4-FFF2-40B4-BE49-F238E27FC236}">
                <a16:creationId xmlns:a16="http://schemas.microsoft.com/office/drawing/2014/main" id="{CE8BF466-FE2A-41BE-A2A9-D8CF4A0634E7}"/>
              </a:ext>
            </a:extLst>
          </p:cNvPr>
          <p:cNvSpPr/>
          <p:nvPr/>
        </p:nvSpPr>
        <p:spPr>
          <a:xfrm rot="18970685">
            <a:off x="12131673" y="327942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B47EE07-591E-4702-8D2B-A7C1CC5D0FCE}"/>
              </a:ext>
            </a:extLst>
          </p:cNvPr>
          <p:cNvSpPr/>
          <p:nvPr/>
        </p:nvSpPr>
        <p:spPr>
          <a:xfrm>
            <a:off x="3462338" y="2100263"/>
            <a:ext cx="5991224" cy="2219325"/>
          </a:xfrm>
          <a:prstGeom prst="rect">
            <a:avLst/>
          </a:prstGeom>
          <a:noFill/>
          <a:ln w="38100">
            <a:solidFill>
              <a:schemeClr val="bg1"/>
            </a:solidFill>
          </a:ln>
          <a:effectLst>
            <a:outerShdw blurRad="63500" dist="190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5844673-C788-4667-882C-5C49E10FA12D}"/>
              </a:ext>
            </a:extLst>
          </p:cNvPr>
          <p:cNvSpPr txBox="1"/>
          <p:nvPr/>
        </p:nvSpPr>
        <p:spPr>
          <a:xfrm>
            <a:off x="4195763" y="2233613"/>
            <a:ext cx="4524375" cy="1323439"/>
          </a:xfrm>
          <a:prstGeom prst="rect">
            <a:avLst/>
          </a:prstGeom>
          <a:noFill/>
        </p:spPr>
        <p:txBody>
          <a:bodyPr wrap="square" rtlCol="0">
            <a:spAutoFit/>
          </a:bodyPr>
          <a:lstStyle/>
          <a:p>
            <a:pPr algn="ctr"/>
            <a:r>
              <a:rPr lang="en-US" sz="8000" b="1" spc="-100" dirty="0">
                <a:solidFill>
                  <a:schemeClr val="bg1"/>
                </a:solidFill>
              </a:rPr>
              <a:t>simplicity</a:t>
            </a:r>
          </a:p>
        </p:txBody>
      </p:sp>
      <p:sp>
        <p:nvSpPr>
          <p:cNvPr id="6" name="TextBox 5">
            <a:extLst>
              <a:ext uri="{FF2B5EF4-FFF2-40B4-BE49-F238E27FC236}">
                <a16:creationId xmlns:a16="http://schemas.microsoft.com/office/drawing/2014/main" id="{053D7E04-9621-4DE7-A5A7-6EC3EA1BA052}"/>
              </a:ext>
            </a:extLst>
          </p:cNvPr>
          <p:cNvSpPr txBox="1"/>
          <p:nvPr/>
        </p:nvSpPr>
        <p:spPr>
          <a:xfrm>
            <a:off x="4195763" y="3404830"/>
            <a:ext cx="4524375" cy="400110"/>
          </a:xfrm>
          <a:prstGeom prst="rect">
            <a:avLst/>
          </a:prstGeom>
          <a:noFill/>
        </p:spPr>
        <p:txBody>
          <a:bodyPr wrap="square" rtlCol="0">
            <a:spAutoFit/>
          </a:bodyPr>
          <a:lstStyle/>
          <a:p>
            <a:pPr algn="ctr"/>
            <a:r>
              <a:rPr lang="en-US" sz="2000" b="1" dirty="0">
                <a:solidFill>
                  <a:schemeClr val="bg1"/>
                </a:solidFill>
              </a:rPr>
              <a:t>EXPLORE THE WORLD OF SIMPLICITY</a:t>
            </a:r>
          </a:p>
        </p:txBody>
      </p:sp>
      <p:sp>
        <p:nvSpPr>
          <p:cNvPr id="13" name="Freeform: Shape 12">
            <a:extLst>
              <a:ext uri="{FF2B5EF4-FFF2-40B4-BE49-F238E27FC236}">
                <a16:creationId xmlns:a16="http://schemas.microsoft.com/office/drawing/2014/main" id="{F2837AE3-553D-4856-B6E2-E71E061B77E5}"/>
              </a:ext>
            </a:extLst>
          </p:cNvPr>
          <p:cNvSpPr/>
          <p:nvPr/>
        </p:nvSpPr>
        <p:spPr>
          <a:xfrm>
            <a:off x="1" y="3614739"/>
            <a:ext cx="3552824" cy="3243263"/>
          </a:xfrm>
          <a:custGeom>
            <a:avLst/>
            <a:gdLst>
              <a:gd name="connsiteX0" fmla="*/ 14286 w 3552824"/>
              <a:gd name="connsiteY0" fmla="*/ 0 h 3243263"/>
              <a:gd name="connsiteX1" fmla="*/ 862011 w 3552824"/>
              <a:gd name="connsiteY1" fmla="*/ 2281237 h 3243263"/>
              <a:gd name="connsiteX2" fmla="*/ 3552824 w 3552824"/>
              <a:gd name="connsiteY2" fmla="*/ 3243262 h 3243263"/>
              <a:gd name="connsiteX3" fmla="*/ 3552819 w 3552824"/>
              <a:gd name="connsiteY3" fmla="*/ 3243263 h 3243263"/>
              <a:gd name="connsiteX4" fmla="*/ 0 w 3552824"/>
              <a:gd name="connsiteY4" fmla="*/ 3243263 h 3243263"/>
              <a:gd name="connsiteX5" fmla="*/ 0 w 3552824"/>
              <a:gd name="connsiteY5" fmla="*/ 33651 h 324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2824" h="3243263">
                <a:moveTo>
                  <a:pt x="14286" y="0"/>
                </a:moveTo>
                <a:cubicBezTo>
                  <a:pt x="1777999" y="588962"/>
                  <a:pt x="312736" y="1692275"/>
                  <a:pt x="862011" y="2281237"/>
                </a:cubicBezTo>
                <a:cubicBezTo>
                  <a:pt x="1692274" y="3035300"/>
                  <a:pt x="3189286" y="2370137"/>
                  <a:pt x="3552824" y="3243262"/>
                </a:cubicBezTo>
                <a:lnTo>
                  <a:pt x="3552819" y="3243263"/>
                </a:lnTo>
                <a:lnTo>
                  <a:pt x="0" y="3243263"/>
                </a:lnTo>
                <a:lnTo>
                  <a:pt x="0" y="33651"/>
                </a:lnTo>
                <a:close/>
              </a:path>
            </a:pathLst>
          </a:custGeom>
          <a:solidFill>
            <a:srgbClr val="FF625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B8B08489-3D85-409B-8F55-238DFC7FEC61}"/>
              </a:ext>
            </a:extLst>
          </p:cNvPr>
          <p:cNvSpPr/>
          <p:nvPr/>
        </p:nvSpPr>
        <p:spPr>
          <a:xfrm rot="10800000">
            <a:off x="8639177" y="0"/>
            <a:ext cx="3552824" cy="5019675"/>
          </a:xfrm>
          <a:custGeom>
            <a:avLst/>
            <a:gdLst>
              <a:gd name="connsiteX0" fmla="*/ 14286 w 3552824"/>
              <a:gd name="connsiteY0" fmla="*/ 0 h 3243263"/>
              <a:gd name="connsiteX1" fmla="*/ 862011 w 3552824"/>
              <a:gd name="connsiteY1" fmla="*/ 2281237 h 3243263"/>
              <a:gd name="connsiteX2" fmla="*/ 3552824 w 3552824"/>
              <a:gd name="connsiteY2" fmla="*/ 3243262 h 3243263"/>
              <a:gd name="connsiteX3" fmla="*/ 3552819 w 3552824"/>
              <a:gd name="connsiteY3" fmla="*/ 3243263 h 3243263"/>
              <a:gd name="connsiteX4" fmla="*/ 0 w 3552824"/>
              <a:gd name="connsiteY4" fmla="*/ 3243263 h 3243263"/>
              <a:gd name="connsiteX5" fmla="*/ 0 w 3552824"/>
              <a:gd name="connsiteY5" fmla="*/ 33651 h 3243263"/>
              <a:gd name="connsiteX0" fmla="*/ 14286 w 3552824"/>
              <a:gd name="connsiteY0" fmla="*/ 0 h 3243263"/>
              <a:gd name="connsiteX1" fmla="*/ 862011 w 3552824"/>
              <a:gd name="connsiteY1" fmla="*/ 2281237 h 3243263"/>
              <a:gd name="connsiteX2" fmla="*/ 2981325 w 3552824"/>
              <a:gd name="connsiteY2" fmla="*/ 2707847 h 3243263"/>
              <a:gd name="connsiteX3" fmla="*/ 3552824 w 3552824"/>
              <a:gd name="connsiteY3" fmla="*/ 3243262 h 3243263"/>
              <a:gd name="connsiteX4" fmla="*/ 3552819 w 3552824"/>
              <a:gd name="connsiteY4" fmla="*/ 3243263 h 3243263"/>
              <a:gd name="connsiteX5" fmla="*/ 0 w 3552824"/>
              <a:gd name="connsiteY5" fmla="*/ 3243263 h 3243263"/>
              <a:gd name="connsiteX6" fmla="*/ 0 w 3552824"/>
              <a:gd name="connsiteY6" fmla="*/ 33651 h 3243263"/>
              <a:gd name="connsiteX7" fmla="*/ 14286 w 3552824"/>
              <a:gd name="connsiteY7" fmla="*/ 0 h 3243263"/>
              <a:gd name="connsiteX0" fmla="*/ 14286 w 3552824"/>
              <a:gd name="connsiteY0" fmla="*/ 0 h 3243263"/>
              <a:gd name="connsiteX1" fmla="*/ 862011 w 3552824"/>
              <a:gd name="connsiteY1" fmla="*/ 2219695 h 3243263"/>
              <a:gd name="connsiteX2" fmla="*/ 2981325 w 3552824"/>
              <a:gd name="connsiteY2" fmla="*/ 2707847 h 3243263"/>
              <a:gd name="connsiteX3" fmla="*/ 3552824 w 3552824"/>
              <a:gd name="connsiteY3" fmla="*/ 3243262 h 3243263"/>
              <a:gd name="connsiteX4" fmla="*/ 3552819 w 3552824"/>
              <a:gd name="connsiteY4" fmla="*/ 3243263 h 3243263"/>
              <a:gd name="connsiteX5" fmla="*/ 0 w 3552824"/>
              <a:gd name="connsiteY5" fmla="*/ 3243263 h 3243263"/>
              <a:gd name="connsiteX6" fmla="*/ 0 w 3552824"/>
              <a:gd name="connsiteY6" fmla="*/ 33651 h 3243263"/>
              <a:gd name="connsiteX7" fmla="*/ 14286 w 3552824"/>
              <a:gd name="connsiteY7" fmla="*/ 0 h 3243263"/>
              <a:gd name="connsiteX0" fmla="*/ 14286 w 3552824"/>
              <a:gd name="connsiteY0" fmla="*/ 0 h 3243263"/>
              <a:gd name="connsiteX1" fmla="*/ 862011 w 3552824"/>
              <a:gd name="connsiteY1" fmla="*/ 2219695 h 3243263"/>
              <a:gd name="connsiteX2" fmla="*/ 2981325 w 3552824"/>
              <a:gd name="connsiteY2" fmla="*/ 2707847 h 3243263"/>
              <a:gd name="connsiteX3" fmla="*/ 3552824 w 3552824"/>
              <a:gd name="connsiteY3" fmla="*/ 3243262 h 3243263"/>
              <a:gd name="connsiteX4" fmla="*/ 3552819 w 3552824"/>
              <a:gd name="connsiteY4" fmla="*/ 3243263 h 3243263"/>
              <a:gd name="connsiteX5" fmla="*/ 0 w 3552824"/>
              <a:gd name="connsiteY5" fmla="*/ 3243263 h 3243263"/>
              <a:gd name="connsiteX6" fmla="*/ 0 w 3552824"/>
              <a:gd name="connsiteY6" fmla="*/ 33651 h 3243263"/>
              <a:gd name="connsiteX7" fmla="*/ 14286 w 3552824"/>
              <a:gd name="connsiteY7" fmla="*/ 0 h 3243263"/>
              <a:gd name="connsiteX0" fmla="*/ 14286 w 3552824"/>
              <a:gd name="connsiteY0" fmla="*/ 0 h 3243263"/>
              <a:gd name="connsiteX1" fmla="*/ 862011 w 3552824"/>
              <a:gd name="connsiteY1" fmla="*/ 2219695 h 3243263"/>
              <a:gd name="connsiteX2" fmla="*/ 2981325 w 3552824"/>
              <a:gd name="connsiteY2" fmla="*/ 2707847 h 3243263"/>
              <a:gd name="connsiteX3" fmla="*/ 3552824 w 3552824"/>
              <a:gd name="connsiteY3" fmla="*/ 3243262 h 3243263"/>
              <a:gd name="connsiteX4" fmla="*/ 3552819 w 3552824"/>
              <a:gd name="connsiteY4" fmla="*/ 3243263 h 3243263"/>
              <a:gd name="connsiteX5" fmla="*/ 0 w 3552824"/>
              <a:gd name="connsiteY5" fmla="*/ 3243263 h 3243263"/>
              <a:gd name="connsiteX6" fmla="*/ 0 w 3552824"/>
              <a:gd name="connsiteY6" fmla="*/ 33651 h 3243263"/>
              <a:gd name="connsiteX7" fmla="*/ 14286 w 3552824"/>
              <a:gd name="connsiteY7" fmla="*/ 0 h 324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2824" h="3243263">
                <a:moveTo>
                  <a:pt x="14286" y="0"/>
                </a:moveTo>
                <a:cubicBezTo>
                  <a:pt x="1720849" y="490495"/>
                  <a:pt x="350836" y="1673812"/>
                  <a:pt x="862011" y="2219695"/>
                </a:cubicBezTo>
                <a:cubicBezTo>
                  <a:pt x="1329530" y="2681260"/>
                  <a:pt x="2532856" y="2547510"/>
                  <a:pt x="2981325" y="2707847"/>
                </a:cubicBezTo>
                <a:cubicBezTo>
                  <a:pt x="3429794" y="2868185"/>
                  <a:pt x="3430588" y="3164283"/>
                  <a:pt x="3552824" y="3243262"/>
                </a:cubicBezTo>
                <a:cubicBezTo>
                  <a:pt x="3552822" y="3243262"/>
                  <a:pt x="3552821" y="3243263"/>
                  <a:pt x="3552819" y="3243263"/>
                </a:cubicBezTo>
                <a:lnTo>
                  <a:pt x="0" y="3243263"/>
                </a:lnTo>
                <a:lnTo>
                  <a:pt x="0" y="33651"/>
                </a:lnTo>
                <a:lnTo>
                  <a:pt x="14286" y="0"/>
                </a:lnTo>
                <a:close/>
              </a:path>
            </a:pathLst>
          </a:custGeom>
          <a:solidFill>
            <a:srgbClr val="4A86FF"/>
          </a:solidFill>
          <a:ln w="222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8" name="Graphic 17" descr="Fireworks">
            <a:extLst>
              <a:ext uri="{FF2B5EF4-FFF2-40B4-BE49-F238E27FC236}">
                <a16:creationId xmlns:a16="http://schemas.microsoft.com/office/drawing/2014/main" id="{3CA7DF3D-96E3-425A-ADB8-C8C212C09D9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94029" y="642936"/>
            <a:ext cx="914400" cy="914400"/>
          </a:xfrm>
          <a:prstGeom prst="rect">
            <a:avLst/>
          </a:prstGeom>
        </p:spPr>
      </p:pic>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16E3996B-5C26-435C-8B6A-0B441EFFFA5D}"/>
                  </a:ext>
                </a:extLst>
              </p:cNvPr>
              <p:cNvSpPr txBox="1"/>
              <p:nvPr/>
            </p:nvSpPr>
            <p:spPr>
              <a:xfrm>
                <a:off x="294029" y="894962"/>
                <a:ext cx="914400"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i="1" smtClean="0">
                          <a:solidFill>
                            <a:schemeClr val="bg1"/>
                          </a:solidFill>
                          <a:latin typeface="Cambria Math" panose="02040503050406030204" pitchFamily="18" charset="0"/>
                        </a:rPr>
                        <m:t>𝐸</m:t>
                      </m:r>
                      <m:r>
                        <a:rPr lang="en-US" i="0">
                          <a:solidFill>
                            <a:schemeClr val="bg1"/>
                          </a:solidFill>
                          <a:latin typeface="Cambria Math" panose="02040503050406030204" pitchFamily="18" charset="0"/>
                        </a:rPr>
                        <m:t>=</m:t>
                      </m:r>
                      <m:r>
                        <a:rPr lang="en-US" i="1">
                          <a:solidFill>
                            <a:schemeClr val="bg1"/>
                          </a:solidFill>
                          <a:latin typeface="Cambria Math" panose="02040503050406030204" pitchFamily="18" charset="0"/>
                        </a:rPr>
                        <m:t>𝑚</m:t>
                      </m:r>
                      <m:sSup>
                        <m:sSupPr>
                          <m:ctrlPr>
                            <a:rPr lang="en-US" i="1">
                              <a:solidFill>
                                <a:schemeClr val="bg1"/>
                              </a:solidFill>
                              <a:latin typeface="Cambria Math" panose="02040503050406030204" pitchFamily="18" charset="0"/>
                            </a:rPr>
                          </m:ctrlPr>
                        </m:sSupPr>
                        <m:e>
                          <m:r>
                            <a:rPr lang="en-US" i="1">
                              <a:solidFill>
                                <a:schemeClr val="bg1"/>
                              </a:solidFill>
                              <a:latin typeface="Cambria Math" panose="02040503050406030204" pitchFamily="18" charset="0"/>
                            </a:rPr>
                            <m:t>𝑐</m:t>
                          </m:r>
                        </m:e>
                        <m:sup>
                          <m:r>
                            <a:rPr lang="en-US" i="0">
                              <a:solidFill>
                                <a:schemeClr val="bg1"/>
                              </a:solidFill>
                              <a:latin typeface="Cambria Math" panose="02040503050406030204" pitchFamily="18" charset="0"/>
                            </a:rPr>
                            <m:t>2</m:t>
                          </m:r>
                        </m:sup>
                      </m:sSup>
                    </m:oMath>
                  </m:oMathPara>
                </a14:m>
                <a:endParaRPr lang="en-US" dirty="0"/>
              </a:p>
            </p:txBody>
          </p:sp>
        </mc:Choice>
        <mc:Fallback xmlns="">
          <p:sp>
            <p:nvSpPr>
              <p:cNvPr id="16" name="TextBox 15">
                <a:extLst>
                  <a:ext uri="{FF2B5EF4-FFF2-40B4-BE49-F238E27FC236}">
                    <a16:creationId xmlns:a16="http://schemas.microsoft.com/office/drawing/2014/main" id="{16E3996B-5C26-435C-8B6A-0B441EFFFA5D}"/>
                  </a:ext>
                </a:extLst>
              </p:cNvPr>
              <p:cNvSpPr txBox="1">
                <a:spLocks noRot="1" noChangeAspect="1" noMove="1" noResize="1" noEditPoints="1" noAdjustHandles="1" noChangeArrowheads="1" noChangeShapeType="1" noTextEdit="1"/>
              </p:cNvSpPr>
              <p:nvPr/>
            </p:nvSpPr>
            <p:spPr>
              <a:xfrm>
                <a:off x="294029" y="894962"/>
                <a:ext cx="914400" cy="276999"/>
              </a:xfrm>
              <a:prstGeom prst="rect">
                <a:avLst/>
              </a:prstGeom>
              <a:blipFill>
                <a:blip r:embed="rId4"/>
                <a:stretch>
                  <a:fillRect l="-6000" t="-4444" r="-3333" b="-6667"/>
                </a:stretch>
              </a:blipFill>
            </p:spPr>
            <p:txBody>
              <a:bodyPr/>
              <a:lstStyle/>
              <a:p>
                <a:r>
                  <a:rPr lang="en-US">
                    <a:noFill/>
                  </a:rPr>
                  <a:t> </a:t>
                </a:r>
              </a:p>
            </p:txBody>
          </p:sp>
        </mc:Fallback>
      </mc:AlternateContent>
      <p:sp>
        <p:nvSpPr>
          <p:cNvPr id="19" name="Freeform: Shape 18">
            <a:extLst>
              <a:ext uri="{FF2B5EF4-FFF2-40B4-BE49-F238E27FC236}">
                <a16:creationId xmlns:a16="http://schemas.microsoft.com/office/drawing/2014/main" id="{2691EEBD-63B9-4596-90B3-3439D8308C6A}"/>
              </a:ext>
            </a:extLst>
          </p:cNvPr>
          <p:cNvSpPr/>
          <p:nvPr/>
        </p:nvSpPr>
        <p:spPr>
          <a:xfrm>
            <a:off x="400049" y="5273675"/>
            <a:ext cx="1388505" cy="1136650"/>
          </a:xfrm>
          <a:custGeom>
            <a:avLst/>
            <a:gdLst>
              <a:gd name="connsiteX0" fmla="*/ 0 w 1406198"/>
              <a:gd name="connsiteY0" fmla="*/ 1130300 h 1130300"/>
              <a:gd name="connsiteX1" fmla="*/ 196850 w 1406198"/>
              <a:gd name="connsiteY1" fmla="*/ 1016000 h 1130300"/>
              <a:gd name="connsiteX2" fmla="*/ 355600 w 1406198"/>
              <a:gd name="connsiteY2" fmla="*/ 1054100 h 1130300"/>
              <a:gd name="connsiteX3" fmla="*/ 539750 w 1406198"/>
              <a:gd name="connsiteY3" fmla="*/ 552450 h 1130300"/>
              <a:gd name="connsiteX4" fmla="*/ 908050 w 1406198"/>
              <a:gd name="connsiteY4" fmla="*/ 514350 h 1130300"/>
              <a:gd name="connsiteX5" fmla="*/ 996950 w 1406198"/>
              <a:gd name="connsiteY5" fmla="*/ 1016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16000 h 1130300"/>
              <a:gd name="connsiteX2" fmla="*/ 355600 w 1406198"/>
              <a:gd name="connsiteY2" fmla="*/ 1054100 h 1130300"/>
              <a:gd name="connsiteX3" fmla="*/ 552450 w 1406198"/>
              <a:gd name="connsiteY3" fmla="*/ 584200 h 1130300"/>
              <a:gd name="connsiteX4" fmla="*/ 908050 w 1406198"/>
              <a:gd name="connsiteY4" fmla="*/ 514350 h 1130300"/>
              <a:gd name="connsiteX5" fmla="*/ 996950 w 1406198"/>
              <a:gd name="connsiteY5" fmla="*/ 1016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16000 h 1130300"/>
              <a:gd name="connsiteX2" fmla="*/ 355600 w 1406198"/>
              <a:gd name="connsiteY2" fmla="*/ 1054100 h 1130300"/>
              <a:gd name="connsiteX3" fmla="*/ 552450 w 1406198"/>
              <a:gd name="connsiteY3" fmla="*/ 584200 h 1130300"/>
              <a:gd name="connsiteX4" fmla="*/ 908050 w 1406198"/>
              <a:gd name="connsiteY4" fmla="*/ 514350 h 1130300"/>
              <a:gd name="connsiteX5" fmla="*/ 1016000 w 1406198"/>
              <a:gd name="connsiteY5" fmla="*/ 1143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16000 h 1130300"/>
              <a:gd name="connsiteX2" fmla="*/ 355600 w 1406198"/>
              <a:gd name="connsiteY2" fmla="*/ 1054100 h 1130300"/>
              <a:gd name="connsiteX3" fmla="*/ 552450 w 1406198"/>
              <a:gd name="connsiteY3" fmla="*/ 584200 h 1130300"/>
              <a:gd name="connsiteX4" fmla="*/ 901700 w 1406198"/>
              <a:gd name="connsiteY4" fmla="*/ 508000 h 1130300"/>
              <a:gd name="connsiteX5" fmla="*/ 1016000 w 1406198"/>
              <a:gd name="connsiteY5" fmla="*/ 1143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16000 h 1130300"/>
              <a:gd name="connsiteX2" fmla="*/ 438150 w 1406198"/>
              <a:gd name="connsiteY2" fmla="*/ 996950 h 1130300"/>
              <a:gd name="connsiteX3" fmla="*/ 552450 w 1406198"/>
              <a:gd name="connsiteY3" fmla="*/ 584200 h 1130300"/>
              <a:gd name="connsiteX4" fmla="*/ 901700 w 1406198"/>
              <a:gd name="connsiteY4" fmla="*/ 508000 h 1130300"/>
              <a:gd name="connsiteX5" fmla="*/ 1016000 w 1406198"/>
              <a:gd name="connsiteY5" fmla="*/ 1143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41400 h 1130300"/>
              <a:gd name="connsiteX2" fmla="*/ 438150 w 1406198"/>
              <a:gd name="connsiteY2" fmla="*/ 996950 h 1130300"/>
              <a:gd name="connsiteX3" fmla="*/ 552450 w 1406198"/>
              <a:gd name="connsiteY3" fmla="*/ 584200 h 1130300"/>
              <a:gd name="connsiteX4" fmla="*/ 901700 w 1406198"/>
              <a:gd name="connsiteY4" fmla="*/ 508000 h 1130300"/>
              <a:gd name="connsiteX5" fmla="*/ 1016000 w 1406198"/>
              <a:gd name="connsiteY5" fmla="*/ 1143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41400 h 1130300"/>
              <a:gd name="connsiteX2" fmla="*/ 425450 w 1406198"/>
              <a:gd name="connsiteY2" fmla="*/ 965200 h 1130300"/>
              <a:gd name="connsiteX3" fmla="*/ 552450 w 1406198"/>
              <a:gd name="connsiteY3" fmla="*/ 584200 h 1130300"/>
              <a:gd name="connsiteX4" fmla="*/ 901700 w 1406198"/>
              <a:gd name="connsiteY4" fmla="*/ 508000 h 1130300"/>
              <a:gd name="connsiteX5" fmla="*/ 1016000 w 1406198"/>
              <a:gd name="connsiteY5" fmla="*/ 114300 h 1130300"/>
              <a:gd name="connsiteX6" fmla="*/ 1346200 w 1406198"/>
              <a:gd name="connsiteY6" fmla="*/ 63500 h 1130300"/>
              <a:gd name="connsiteX7" fmla="*/ 1403350 w 1406198"/>
              <a:gd name="connsiteY7" fmla="*/ 0 h 1130300"/>
              <a:gd name="connsiteX0" fmla="*/ 0 w 1456079"/>
              <a:gd name="connsiteY0" fmla="*/ 1117600 h 1117600"/>
              <a:gd name="connsiteX1" fmla="*/ 196850 w 1456079"/>
              <a:gd name="connsiteY1" fmla="*/ 1028700 h 1117600"/>
              <a:gd name="connsiteX2" fmla="*/ 425450 w 1456079"/>
              <a:gd name="connsiteY2" fmla="*/ 952500 h 1117600"/>
              <a:gd name="connsiteX3" fmla="*/ 552450 w 1456079"/>
              <a:gd name="connsiteY3" fmla="*/ 571500 h 1117600"/>
              <a:gd name="connsiteX4" fmla="*/ 901700 w 1456079"/>
              <a:gd name="connsiteY4" fmla="*/ 495300 h 1117600"/>
              <a:gd name="connsiteX5" fmla="*/ 1016000 w 1456079"/>
              <a:gd name="connsiteY5" fmla="*/ 101600 h 1117600"/>
              <a:gd name="connsiteX6" fmla="*/ 1346200 w 1456079"/>
              <a:gd name="connsiteY6" fmla="*/ 50800 h 1117600"/>
              <a:gd name="connsiteX7" fmla="*/ 1455674 w 1456079"/>
              <a:gd name="connsiteY7" fmla="*/ 0 h 1117600"/>
              <a:gd name="connsiteX0" fmla="*/ 0 w 1475700"/>
              <a:gd name="connsiteY0" fmla="*/ 1079500 h 1079500"/>
              <a:gd name="connsiteX1" fmla="*/ 216471 w 1475700"/>
              <a:gd name="connsiteY1" fmla="*/ 1028700 h 1079500"/>
              <a:gd name="connsiteX2" fmla="*/ 445071 w 1475700"/>
              <a:gd name="connsiteY2" fmla="*/ 952500 h 1079500"/>
              <a:gd name="connsiteX3" fmla="*/ 572071 w 1475700"/>
              <a:gd name="connsiteY3" fmla="*/ 571500 h 1079500"/>
              <a:gd name="connsiteX4" fmla="*/ 921321 w 1475700"/>
              <a:gd name="connsiteY4" fmla="*/ 495300 h 1079500"/>
              <a:gd name="connsiteX5" fmla="*/ 1035621 w 1475700"/>
              <a:gd name="connsiteY5" fmla="*/ 101600 h 1079500"/>
              <a:gd name="connsiteX6" fmla="*/ 1365821 w 1475700"/>
              <a:gd name="connsiteY6" fmla="*/ 50800 h 1079500"/>
              <a:gd name="connsiteX7" fmla="*/ 1475295 w 1475700"/>
              <a:gd name="connsiteY7" fmla="*/ 0 h 1079500"/>
              <a:gd name="connsiteX0" fmla="*/ 0 w 1475700"/>
              <a:gd name="connsiteY0" fmla="*/ 1079500 h 1079500"/>
              <a:gd name="connsiteX1" fmla="*/ 229551 w 1475700"/>
              <a:gd name="connsiteY1" fmla="*/ 1022350 h 1079500"/>
              <a:gd name="connsiteX2" fmla="*/ 445071 w 1475700"/>
              <a:gd name="connsiteY2" fmla="*/ 952500 h 1079500"/>
              <a:gd name="connsiteX3" fmla="*/ 572071 w 1475700"/>
              <a:gd name="connsiteY3" fmla="*/ 571500 h 1079500"/>
              <a:gd name="connsiteX4" fmla="*/ 921321 w 1475700"/>
              <a:gd name="connsiteY4" fmla="*/ 495300 h 1079500"/>
              <a:gd name="connsiteX5" fmla="*/ 1035621 w 1475700"/>
              <a:gd name="connsiteY5" fmla="*/ 101600 h 1079500"/>
              <a:gd name="connsiteX6" fmla="*/ 1365821 w 1475700"/>
              <a:gd name="connsiteY6" fmla="*/ 50800 h 1079500"/>
              <a:gd name="connsiteX7" fmla="*/ 1475295 w 1475700"/>
              <a:gd name="connsiteY7" fmla="*/ 0 h 1079500"/>
              <a:gd name="connsiteX0" fmla="*/ 0 w 1449538"/>
              <a:gd name="connsiteY0" fmla="*/ 1104900 h 1104900"/>
              <a:gd name="connsiteX1" fmla="*/ 203389 w 1449538"/>
              <a:gd name="connsiteY1" fmla="*/ 102235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03389 w 1449538"/>
              <a:gd name="connsiteY1" fmla="*/ 102235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668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668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668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668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668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287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23753"/>
              <a:gd name="connsiteY0" fmla="*/ 1162050 h 1162050"/>
              <a:gd name="connsiteX1" fmla="*/ 242631 w 1423753"/>
              <a:gd name="connsiteY1" fmla="*/ 1085850 h 1162050"/>
              <a:gd name="connsiteX2" fmla="*/ 418909 w 1423753"/>
              <a:gd name="connsiteY2" fmla="*/ 1009650 h 1162050"/>
              <a:gd name="connsiteX3" fmla="*/ 545909 w 1423753"/>
              <a:gd name="connsiteY3" fmla="*/ 628650 h 1162050"/>
              <a:gd name="connsiteX4" fmla="*/ 895159 w 1423753"/>
              <a:gd name="connsiteY4" fmla="*/ 552450 h 1162050"/>
              <a:gd name="connsiteX5" fmla="*/ 1009459 w 1423753"/>
              <a:gd name="connsiteY5" fmla="*/ 158750 h 1162050"/>
              <a:gd name="connsiteX6" fmla="*/ 1339659 w 1423753"/>
              <a:gd name="connsiteY6" fmla="*/ 107950 h 1162050"/>
              <a:gd name="connsiteX7" fmla="*/ 1422971 w 1423753"/>
              <a:gd name="connsiteY7" fmla="*/ 0 h 1162050"/>
              <a:gd name="connsiteX0" fmla="*/ 0 w 1411233"/>
              <a:gd name="connsiteY0" fmla="*/ 1193800 h 1193800"/>
              <a:gd name="connsiteX1" fmla="*/ 242631 w 1411233"/>
              <a:gd name="connsiteY1" fmla="*/ 1117600 h 1193800"/>
              <a:gd name="connsiteX2" fmla="*/ 418909 w 1411233"/>
              <a:gd name="connsiteY2" fmla="*/ 1041400 h 1193800"/>
              <a:gd name="connsiteX3" fmla="*/ 545909 w 1411233"/>
              <a:gd name="connsiteY3" fmla="*/ 660400 h 1193800"/>
              <a:gd name="connsiteX4" fmla="*/ 895159 w 1411233"/>
              <a:gd name="connsiteY4" fmla="*/ 584200 h 1193800"/>
              <a:gd name="connsiteX5" fmla="*/ 1009459 w 1411233"/>
              <a:gd name="connsiteY5" fmla="*/ 190500 h 1193800"/>
              <a:gd name="connsiteX6" fmla="*/ 1339659 w 1411233"/>
              <a:gd name="connsiteY6" fmla="*/ 139700 h 1193800"/>
              <a:gd name="connsiteX7" fmla="*/ 1409890 w 1411233"/>
              <a:gd name="connsiteY7" fmla="*/ 0 h 1193800"/>
              <a:gd name="connsiteX0" fmla="*/ 0 w 1443054"/>
              <a:gd name="connsiteY0" fmla="*/ 1174750 h 1174750"/>
              <a:gd name="connsiteX1" fmla="*/ 242631 w 1443054"/>
              <a:gd name="connsiteY1" fmla="*/ 1098550 h 1174750"/>
              <a:gd name="connsiteX2" fmla="*/ 418909 w 1443054"/>
              <a:gd name="connsiteY2" fmla="*/ 1022350 h 1174750"/>
              <a:gd name="connsiteX3" fmla="*/ 545909 w 1443054"/>
              <a:gd name="connsiteY3" fmla="*/ 641350 h 1174750"/>
              <a:gd name="connsiteX4" fmla="*/ 895159 w 1443054"/>
              <a:gd name="connsiteY4" fmla="*/ 565150 h 1174750"/>
              <a:gd name="connsiteX5" fmla="*/ 1009459 w 1443054"/>
              <a:gd name="connsiteY5" fmla="*/ 171450 h 1174750"/>
              <a:gd name="connsiteX6" fmla="*/ 1339659 w 1443054"/>
              <a:gd name="connsiteY6" fmla="*/ 120650 h 1174750"/>
              <a:gd name="connsiteX7" fmla="*/ 1442592 w 1443054"/>
              <a:gd name="connsiteY7" fmla="*/ 0 h 1174750"/>
              <a:gd name="connsiteX0" fmla="*/ 0 w 1430150"/>
              <a:gd name="connsiteY0" fmla="*/ 1136650 h 1136650"/>
              <a:gd name="connsiteX1" fmla="*/ 242631 w 1430150"/>
              <a:gd name="connsiteY1" fmla="*/ 1060450 h 1136650"/>
              <a:gd name="connsiteX2" fmla="*/ 418909 w 1430150"/>
              <a:gd name="connsiteY2" fmla="*/ 984250 h 1136650"/>
              <a:gd name="connsiteX3" fmla="*/ 545909 w 1430150"/>
              <a:gd name="connsiteY3" fmla="*/ 603250 h 1136650"/>
              <a:gd name="connsiteX4" fmla="*/ 895159 w 1430150"/>
              <a:gd name="connsiteY4" fmla="*/ 527050 h 1136650"/>
              <a:gd name="connsiteX5" fmla="*/ 1009459 w 1430150"/>
              <a:gd name="connsiteY5" fmla="*/ 133350 h 1136650"/>
              <a:gd name="connsiteX6" fmla="*/ 1339659 w 1430150"/>
              <a:gd name="connsiteY6" fmla="*/ 82550 h 1136650"/>
              <a:gd name="connsiteX7" fmla="*/ 1429512 w 1430150"/>
              <a:gd name="connsiteY7" fmla="*/ 0 h 113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0150" h="1136650">
                <a:moveTo>
                  <a:pt x="0" y="1136650"/>
                </a:moveTo>
                <a:cubicBezTo>
                  <a:pt x="49170" y="1035050"/>
                  <a:pt x="244758" y="1060450"/>
                  <a:pt x="242631" y="1060450"/>
                </a:cubicBezTo>
                <a:cubicBezTo>
                  <a:pt x="240504" y="1060450"/>
                  <a:pt x="368363" y="1060450"/>
                  <a:pt x="418909" y="984250"/>
                </a:cubicBezTo>
                <a:cubicBezTo>
                  <a:pt x="469455" y="908050"/>
                  <a:pt x="466534" y="679450"/>
                  <a:pt x="545909" y="603250"/>
                </a:cubicBezTo>
                <a:cubicBezTo>
                  <a:pt x="625284" y="527050"/>
                  <a:pt x="817901" y="605367"/>
                  <a:pt x="895159" y="527050"/>
                </a:cubicBezTo>
                <a:cubicBezTo>
                  <a:pt x="972417" y="448733"/>
                  <a:pt x="935376" y="207433"/>
                  <a:pt x="1009459" y="133350"/>
                </a:cubicBezTo>
                <a:cubicBezTo>
                  <a:pt x="1083542" y="59267"/>
                  <a:pt x="1271926" y="99483"/>
                  <a:pt x="1339659" y="82550"/>
                </a:cubicBezTo>
                <a:cubicBezTo>
                  <a:pt x="1407392" y="65617"/>
                  <a:pt x="1434803" y="23283"/>
                  <a:pt x="1429512" y="0"/>
                </a:cubicBezTo>
              </a:path>
            </a:pathLst>
          </a:custGeom>
          <a:noFill/>
          <a:ln w="762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A99163A9-8A65-4738-A817-3BAEFB33472C}"/>
              </a:ext>
            </a:extLst>
          </p:cNvPr>
          <p:cNvSpPr/>
          <p:nvPr/>
        </p:nvSpPr>
        <p:spPr>
          <a:xfrm rot="10800000">
            <a:off x="9020175" y="244475"/>
            <a:ext cx="790576" cy="765175"/>
          </a:xfrm>
          <a:custGeom>
            <a:avLst/>
            <a:gdLst>
              <a:gd name="connsiteX0" fmla="*/ 0 w 1406198"/>
              <a:gd name="connsiteY0" fmla="*/ 1130300 h 1130300"/>
              <a:gd name="connsiteX1" fmla="*/ 196850 w 1406198"/>
              <a:gd name="connsiteY1" fmla="*/ 1016000 h 1130300"/>
              <a:gd name="connsiteX2" fmla="*/ 355600 w 1406198"/>
              <a:gd name="connsiteY2" fmla="*/ 1054100 h 1130300"/>
              <a:gd name="connsiteX3" fmla="*/ 539750 w 1406198"/>
              <a:gd name="connsiteY3" fmla="*/ 552450 h 1130300"/>
              <a:gd name="connsiteX4" fmla="*/ 908050 w 1406198"/>
              <a:gd name="connsiteY4" fmla="*/ 514350 h 1130300"/>
              <a:gd name="connsiteX5" fmla="*/ 996950 w 1406198"/>
              <a:gd name="connsiteY5" fmla="*/ 1016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16000 h 1130300"/>
              <a:gd name="connsiteX2" fmla="*/ 355600 w 1406198"/>
              <a:gd name="connsiteY2" fmla="*/ 1054100 h 1130300"/>
              <a:gd name="connsiteX3" fmla="*/ 552450 w 1406198"/>
              <a:gd name="connsiteY3" fmla="*/ 584200 h 1130300"/>
              <a:gd name="connsiteX4" fmla="*/ 908050 w 1406198"/>
              <a:gd name="connsiteY4" fmla="*/ 514350 h 1130300"/>
              <a:gd name="connsiteX5" fmla="*/ 996950 w 1406198"/>
              <a:gd name="connsiteY5" fmla="*/ 1016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16000 h 1130300"/>
              <a:gd name="connsiteX2" fmla="*/ 355600 w 1406198"/>
              <a:gd name="connsiteY2" fmla="*/ 1054100 h 1130300"/>
              <a:gd name="connsiteX3" fmla="*/ 552450 w 1406198"/>
              <a:gd name="connsiteY3" fmla="*/ 584200 h 1130300"/>
              <a:gd name="connsiteX4" fmla="*/ 908050 w 1406198"/>
              <a:gd name="connsiteY4" fmla="*/ 514350 h 1130300"/>
              <a:gd name="connsiteX5" fmla="*/ 1016000 w 1406198"/>
              <a:gd name="connsiteY5" fmla="*/ 1143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16000 h 1130300"/>
              <a:gd name="connsiteX2" fmla="*/ 355600 w 1406198"/>
              <a:gd name="connsiteY2" fmla="*/ 1054100 h 1130300"/>
              <a:gd name="connsiteX3" fmla="*/ 552450 w 1406198"/>
              <a:gd name="connsiteY3" fmla="*/ 584200 h 1130300"/>
              <a:gd name="connsiteX4" fmla="*/ 901700 w 1406198"/>
              <a:gd name="connsiteY4" fmla="*/ 508000 h 1130300"/>
              <a:gd name="connsiteX5" fmla="*/ 1016000 w 1406198"/>
              <a:gd name="connsiteY5" fmla="*/ 1143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16000 h 1130300"/>
              <a:gd name="connsiteX2" fmla="*/ 438150 w 1406198"/>
              <a:gd name="connsiteY2" fmla="*/ 996950 h 1130300"/>
              <a:gd name="connsiteX3" fmla="*/ 552450 w 1406198"/>
              <a:gd name="connsiteY3" fmla="*/ 584200 h 1130300"/>
              <a:gd name="connsiteX4" fmla="*/ 901700 w 1406198"/>
              <a:gd name="connsiteY4" fmla="*/ 508000 h 1130300"/>
              <a:gd name="connsiteX5" fmla="*/ 1016000 w 1406198"/>
              <a:gd name="connsiteY5" fmla="*/ 1143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41400 h 1130300"/>
              <a:gd name="connsiteX2" fmla="*/ 438150 w 1406198"/>
              <a:gd name="connsiteY2" fmla="*/ 996950 h 1130300"/>
              <a:gd name="connsiteX3" fmla="*/ 552450 w 1406198"/>
              <a:gd name="connsiteY3" fmla="*/ 584200 h 1130300"/>
              <a:gd name="connsiteX4" fmla="*/ 901700 w 1406198"/>
              <a:gd name="connsiteY4" fmla="*/ 508000 h 1130300"/>
              <a:gd name="connsiteX5" fmla="*/ 1016000 w 1406198"/>
              <a:gd name="connsiteY5" fmla="*/ 114300 h 1130300"/>
              <a:gd name="connsiteX6" fmla="*/ 1346200 w 1406198"/>
              <a:gd name="connsiteY6" fmla="*/ 63500 h 1130300"/>
              <a:gd name="connsiteX7" fmla="*/ 1403350 w 1406198"/>
              <a:gd name="connsiteY7" fmla="*/ 0 h 1130300"/>
              <a:gd name="connsiteX0" fmla="*/ 0 w 1406198"/>
              <a:gd name="connsiteY0" fmla="*/ 1130300 h 1130300"/>
              <a:gd name="connsiteX1" fmla="*/ 196850 w 1406198"/>
              <a:gd name="connsiteY1" fmla="*/ 1041400 h 1130300"/>
              <a:gd name="connsiteX2" fmla="*/ 425450 w 1406198"/>
              <a:gd name="connsiteY2" fmla="*/ 965200 h 1130300"/>
              <a:gd name="connsiteX3" fmla="*/ 552450 w 1406198"/>
              <a:gd name="connsiteY3" fmla="*/ 584200 h 1130300"/>
              <a:gd name="connsiteX4" fmla="*/ 901700 w 1406198"/>
              <a:gd name="connsiteY4" fmla="*/ 508000 h 1130300"/>
              <a:gd name="connsiteX5" fmla="*/ 1016000 w 1406198"/>
              <a:gd name="connsiteY5" fmla="*/ 114300 h 1130300"/>
              <a:gd name="connsiteX6" fmla="*/ 1346200 w 1406198"/>
              <a:gd name="connsiteY6" fmla="*/ 63500 h 1130300"/>
              <a:gd name="connsiteX7" fmla="*/ 1403350 w 1406198"/>
              <a:gd name="connsiteY7" fmla="*/ 0 h 1130300"/>
              <a:gd name="connsiteX0" fmla="*/ 0 w 1456079"/>
              <a:gd name="connsiteY0" fmla="*/ 1117600 h 1117600"/>
              <a:gd name="connsiteX1" fmla="*/ 196850 w 1456079"/>
              <a:gd name="connsiteY1" fmla="*/ 1028700 h 1117600"/>
              <a:gd name="connsiteX2" fmla="*/ 425450 w 1456079"/>
              <a:gd name="connsiteY2" fmla="*/ 952500 h 1117600"/>
              <a:gd name="connsiteX3" fmla="*/ 552450 w 1456079"/>
              <a:gd name="connsiteY3" fmla="*/ 571500 h 1117600"/>
              <a:gd name="connsiteX4" fmla="*/ 901700 w 1456079"/>
              <a:gd name="connsiteY4" fmla="*/ 495300 h 1117600"/>
              <a:gd name="connsiteX5" fmla="*/ 1016000 w 1456079"/>
              <a:gd name="connsiteY5" fmla="*/ 101600 h 1117600"/>
              <a:gd name="connsiteX6" fmla="*/ 1346200 w 1456079"/>
              <a:gd name="connsiteY6" fmla="*/ 50800 h 1117600"/>
              <a:gd name="connsiteX7" fmla="*/ 1455674 w 1456079"/>
              <a:gd name="connsiteY7" fmla="*/ 0 h 1117600"/>
              <a:gd name="connsiteX0" fmla="*/ 0 w 1475700"/>
              <a:gd name="connsiteY0" fmla="*/ 1079500 h 1079500"/>
              <a:gd name="connsiteX1" fmla="*/ 216471 w 1475700"/>
              <a:gd name="connsiteY1" fmla="*/ 1028700 h 1079500"/>
              <a:gd name="connsiteX2" fmla="*/ 445071 w 1475700"/>
              <a:gd name="connsiteY2" fmla="*/ 952500 h 1079500"/>
              <a:gd name="connsiteX3" fmla="*/ 572071 w 1475700"/>
              <a:gd name="connsiteY3" fmla="*/ 571500 h 1079500"/>
              <a:gd name="connsiteX4" fmla="*/ 921321 w 1475700"/>
              <a:gd name="connsiteY4" fmla="*/ 495300 h 1079500"/>
              <a:gd name="connsiteX5" fmla="*/ 1035621 w 1475700"/>
              <a:gd name="connsiteY5" fmla="*/ 101600 h 1079500"/>
              <a:gd name="connsiteX6" fmla="*/ 1365821 w 1475700"/>
              <a:gd name="connsiteY6" fmla="*/ 50800 h 1079500"/>
              <a:gd name="connsiteX7" fmla="*/ 1475295 w 1475700"/>
              <a:gd name="connsiteY7" fmla="*/ 0 h 1079500"/>
              <a:gd name="connsiteX0" fmla="*/ 0 w 1475700"/>
              <a:gd name="connsiteY0" fmla="*/ 1079500 h 1079500"/>
              <a:gd name="connsiteX1" fmla="*/ 229551 w 1475700"/>
              <a:gd name="connsiteY1" fmla="*/ 1022350 h 1079500"/>
              <a:gd name="connsiteX2" fmla="*/ 445071 w 1475700"/>
              <a:gd name="connsiteY2" fmla="*/ 952500 h 1079500"/>
              <a:gd name="connsiteX3" fmla="*/ 572071 w 1475700"/>
              <a:gd name="connsiteY3" fmla="*/ 571500 h 1079500"/>
              <a:gd name="connsiteX4" fmla="*/ 921321 w 1475700"/>
              <a:gd name="connsiteY4" fmla="*/ 495300 h 1079500"/>
              <a:gd name="connsiteX5" fmla="*/ 1035621 w 1475700"/>
              <a:gd name="connsiteY5" fmla="*/ 101600 h 1079500"/>
              <a:gd name="connsiteX6" fmla="*/ 1365821 w 1475700"/>
              <a:gd name="connsiteY6" fmla="*/ 50800 h 1079500"/>
              <a:gd name="connsiteX7" fmla="*/ 1475295 w 1475700"/>
              <a:gd name="connsiteY7" fmla="*/ 0 h 1079500"/>
              <a:gd name="connsiteX0" fmla="*/ 0 w 1449538"/>
              <a:gd name="connsiteY0" fmla="*/ 1104900 h 1104900"/>
              <a:gd name="connsiteX1" fmla="*/ 203389 w 1449538"/>
              <a:gd name="connsiteY1" fmla="*/ 102235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03389 w 1449538"/>
              <a:gd name="connsiteY1" fmla="*/ 102235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668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668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668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668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668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49538"/>
              <a:gd name="connsiteY0" fmla="*/ 1104900 h 1104900"/>
              <a:gd name="connsiteX1" fmla="*/ 242631 w 1449538"/>
              <a:gd name="connsiteY1" fmla="*/ 1028700 h 1104900"/>
              <a:gd name="connsiteX2" fmla="*/ 418909 w 1449538"/>
              <a:gd name="connsiteY2" fmla="*/ 952500 h 1104900"/>
              <a:gd name="connsiteX3" fmla="*/ 545909 w 1449538"/>
              <a:gd name="connsiteY3" fmla="*/ 571500 h 1104900"/>
              <a:gd name="connsiteX4" fmla="*/ 895159 w 1449538"/>
              <a:gd name="connsiteY4" fmla="*/ 495300 h 1104900"/>
              <a:gd name="connsiteX5" fmla="*/ 1009459 w 1449538"/>
              <a:gd name="connsiteY5" fmla="*/ 101600 h 1104900"/>
              <a:gd name="connsiteX6" fmla="*/ 1339659 w 1449538"/>
              <a:gd name="connsiteY6" fmla="*/ 50800 h 1104900"/>
              <a:gd name="connsiteX7" fmla="*/ 1449133 w 1449538"/>
              <a:gd name="connsiteY7" fmla="*/ 0 h 1104900"/>
              <a:gd name="connsiteX0" fmla="*/ 0 w 1423753"/>
              <a:gd name="connsiteY0" fmla="*/ 1162050 h 1162050"/>
              <a:gd name="connsiteX1" fmla="*/ 242631 w 1423753"/>
              <a:gd name="connsiteY1" fmla="*/ 1085850 h 1162050"/>
              <a:gd name="connsiteX2" fmla="*/ 418909 w 1423753"/>
              <a:gd name="connsiteY2" fmla="*/ 1009650 h 1162050"/>
              <a:gd name="connsiteX3" fmla="*/ 545909 w 1423753"/>
              <a:gd name="connsiteY3" fmla="*/ 628650 h 1162050"/>
              <a:gd name="connsiteX4" fmla="*/ 895159 w 1423753"/>
              <a:gd name="connsiteY4" fmla="*/ 552450 h 1162050"/>
              <a:gd name="connsiteX5" fmla="*/ 1009459 w 1423753"/>
              <a:gd name="connsiteY5" fmla="*/ 158750 h 1162050"/>
              <a:gd name="connsiteX6" fmla="*/ 1339659 w 1423753"/>
              <a:gd name="connsiteY6" fmla="*/ 107950 h 1162050"/>
              <a:gd name="connsiteX7" fmla="*/ 1422971 w 1423753"/>
              <a:gd name="connsiteY7" fmla="*/ 0 h 1162050"/>
              <a:gd name="connsiteX0" fmla="*/ 0 w 1411233"/>
              <a:gd name="connsiteY0" fmla="*/ 1193800 h 1193800"/>
              <a:gd name="connsiteX1" fmla="*/ 242631 w 1411233"/>
              <a:gd name="connsiteY1" fmla="*/ 1117600 h 1193800"/>
              <a:gd name="connsiteX2" fmla="*/ 418909 w 1411233"/>
              <a:gd name="connsiteY2" fmla="*/ 1041400 h 1193800"/>
              <a:gd name="connsiteX3" fmla="*/ 545909 w 1411233"/>
              <a:gd name="connsiteY3" fmla="*/ 660400 h 1193800"/>
              <a:gd name="connsiteX4" fmla="*/ 895159 w 1411233"/>
              <a:gd name="connsiteY4" fmla="*/ 584200 h 1193800"/>
              <a:gd name="connsiteX5" fmla="*/ 1009459 w 1411233"/>
              <a:gd name="connsiteY5" fmla="*/ 190500 h 1193800"/>
              <a:gd name="connsiteX6" fmla="*/ 1339659 w 1411233"/>
              <a:gd name="connsiteY6" fmla="*/ 139700 h 1193800"/>
              <a:gd name="connsiteX7" fmla="*/ 1409890 w 1411233"/>
              <a:gd name="connsiteY7" fmla="*/ 0 h 1193800"/>
              <a:gd name="connsiteX0" fmla="*/ 0 w 1443054"/>
              <a:gd name="connsiteY0" fmla="*/ 1174750 h 1174750"/>
              <a:gd name="connsiteX1" fmla="*/ 242631 w 1443054"/>
              <a:gd name="connsiteY1" fmla="*/ 1098550 h 1174750"/>
              <a:gd name="connsiteX2" fmla="*/ 418909 w 1443054"/>
              <a:gd name="connsiteY2" fmla="*/ 1022350 h 1174750"/>
              <a:gd name="connsiteX3" fmla="*/ 545909 w 1443054"/>
              <a:gd name="connsiteY3" fmla="*/ 641350 h 1174750"/>
              <a:gd name="connsiteX4" fmla="*/ 895159 w 1443054"/>
              <a:gd name="connsiteY4" fmla="*/ 565150 h 1174750"/>
              <a:gd name="connsiteX5" fmla="*/ 1009459 w 1443054"/>
              <a:gd name="connsiteY5" fmla="*/ 171450 h 1174750"/>
              <a:gd name="connsiteX6" fmla="*/ 1339659 w 1443054"/>
              <a:gd name="connsiteY6" fmla="*/ 120650 h 1174750"/>
              <a:gd name="connsiteX7" fmla="*/ 1442592 w 1443054"/>
              <a:gd name="connsiteY7" fmla="*/ 0 h 1174750"/>
              <a:gd name="connsiteX0" fmla="*/ 0 w 1430150"/>
              <a:gd name="connsiteY0" fmla="*/ 1136650 h 1136650"/>
              <a:gd name="connsiteX1" fmla="*/ 242631 w 1430150"/>
              <a:gd name="connsiteY1" fmla="*/ 1060450 h 1136650"/>
              <a:gd name="connsiteX2" fmla="*/ 418909 w 1430150"/>
              <a:gd name="connsiteY2" fmla="*/ 984250 h 1136650"/>
              <a:gd name="connsiteX3" fmla="*/ 545909 w 1430150"/>
              <a:gd name="connsiteY3" fmla="*/ 603250 h 1136650"/>
              <a:gd name="connsiteX4" fmla="*/ 895159 w 1430150"/>
              <a:gd name="connsiteY4" fmla="*/ 527050 h 1136650"/>
              <a:gd name="connsiteX5" fmla="*/ 1009459 w 1430150"/>
              <a:gd name="connsiteY5" fmla="*/ 133350 h 1136650"/>
              <a:gd name="connsiteX6" fmla="*/ 1339659 w 1430150"/>
              <a:gd name="connsiteY6" fmla="*/ 82550 h 1136650"/>
              <a:gd name="connsiteX7" fmla="*/ 1429512 w 1430150"/>
              <a:gd name="connsiteY7" fmla="*/ 0 h 1136650"/>
              <a:gd name="connsiteX0" fmla="*/ 0 w 1430150"/>
              <a:gd name="connsiteY0" fmla="*/ 1136650 h 1136650"/>
              <a:gd name="connsiteX1" fmla="*/ 418909 w 1430150"/>
              <a:gd name="connsiteY1" fmla="*/ 984250 h 1136650"/>
              <a:gd name="connsiteX2" fmla="*/ 545909 w 1430150"/>
              <a:gd name="connsiteY2" fmla="*/ 603250 h 1136650"/>
              <a:gd name="connsiteX3" fmla="*/ 895159 w 1430150"/>
              <a:gd name="connsiteY3" fmla="*/ 527050 h 1136650"/>
              <a:gd name="connsiteX4" fmla="*/ 1009459 w 1430150"/>
              <a:gd name="connsiteY4" fmla="*/ 133350 h 1136650"/>
              <a:gd name="connsiteX5" fmla="*/ 1339659 w 1430150"/>
              <a:gd name="connsiteY5" fmla="*/ 82550 h 1136650"/>
              <a:gd name="connsiteX6" fmla="*/ 1429512 w 1430150"/>
              <a:gd name="connsiteY6" fmla="*/ 0 h 113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0150" h="1136650">
                <a:moveTo>
                  <a:pt x="0" y="1136650"/>
                </a:moveTo>
                <a:cubicBezTo>
                  <a:pt x="87273" y="1104900"/>
                  <a:pt x="327924" y="1073150"/>
                  <a:pt x="418909" y="984250"/>
                </a:cubicBezTo>
                <a:cubicBezTo>
                  <a:pt x="509894" y="895350"/>
                  <a:pt x="466534" y="679450"/>
                  <a:pt x="545909" y="603250"/>
                </a:cubicBezTo>
                <a:cubicBezTo>
                  <a:pt x="625284" y="527050"/>
                  <a:pt x="817901" y="605367"/>
                  <a:pt x="895159" y="527050"/>
                </a:cubicBezTo>
                <a:cubicBezTo>
                  <a:pt x="972417" y="448733"/>
                  <a:pt x="935376" y="207433"/>
                  <a:pt x="1009459" y="133350"/>
                </a:cubicBezTo>
                <a:cubicBezTo>
                  <a:pt x="1083542" y="59267"/>
                  <a:pt x="1271926" y="99483"/>
                  <a:pt x="1339659" y="82550"/>
                </a:cubicBezTo>
                <a:cubicBezTo>
                  <a:pt x="1407392" y="65617"/>
                  <a:pt x="1434803" y="23283"/>
                  <a:pt x="1429512" y="0"/>
                </a:cubicBezTo>
              </a:path>
            </a:pathLst>
          </a:custGeom>
          <a:noFill/>
          <a:ln w="762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850D8833-3593-435D-94A3-3A2723B4881D}"/>
              </a:ext>
            </a:extLst>
          </p:cNvPr>
          <p:cNvSpPr/>
          <p:nvPr/>
        </p:nvSpPr>
        <p:spPr>
          <a:xfrm rot="18970685">
            <a:off x="2949485" y="143345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4" name="Oval 63">
            <a:extLst>
              <a:ext uri="{FF2B5EF4-FFF2-40B4-BE49-F238E27FC236}">
                <a16:creationId xmlns:a16="http://schemas.microsoft.com/office/drawing/2014/main" id="{7D3388D8-5BC6-437A-8A5F-ECE6A6118B1E}"/>
              </a:ext>
            </a:extLst>
          </p:cNvPr>
          <p:cNvSpPr/>
          <p:nvPr/>
        </p:nvSpPr>
        <p:spPr>
          <a:xfrm rot="18970685">
            <a:off x="3059440" y="132792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5" name="Oval 64">
            <a:extLst>
              <a:ext uri="{FF2B5EF4-FFF2-40B4-BE49-F238E27FC236}">
                <a16:creationId xmlns:a16="http://schemas.microsoft.com/office/drawing/2014/main" id="{9A4E8C35-5038-4C22-A5FD-C44CCF67050B}"/>
              </a:ext>
            </a:extLst>
          </p:cNvPr>
          <p:cNvSpPr/>
          <p:nvPr/>
        </p:nvSpPr>
        <p:spPr>
          <a:xfrm rot="18970685">
            <a:off x="3169396" y="122240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6" name="Oval 65">
            <a:extLst>
              <a:ext uri="{FF2B5EF4-FFF2-40B4-BE49-F238E27FC236}">
                <a16:creationId xmlns:a16="http://schemas.microsoft.com/office/drawing/2014/main" id="{966838A4-3E7A-4697-B3AF-E38F23A47633}"/>
              </a:ext>
            </a:extLst>
          </p:cNvPr>
          <p:cNvSpPr/>
          <p:nvPr/>
        </p:nvSpPr>
        <p:spPr>
          <a:xfrm rot="18970685">
            <a:off x="3279351" y="111687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7" name="Oval 66">
            <a:extLst>
              <a:ext uri="{FF2B5EF4-FFF2-40B4-BE49-F238E27FC236}">
                <a16:creationId xmlns:a16="http://schemas.microsoft.com/office/drawing/2014/main" id="{96364722-ED0D-4CBD-8FFF-C71DE1638556}"/>
              </a:ext>
            </a:extLst>
          </p:cNvPr>
          <p:cNvSpPr/>
          <p:nvPr/>
        </p:nvSpPr>
        <p:spPr>
          <a:xfrm rot="18970685">
            <a:off x="3389306" y="101135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8" name="Oval 67">
            <a:extLst>
              <a:ext uri="{FF2B5EF4-FFF2-40B4-BE49-F238E27FC236}">
                <a16:creationId xmlns:a16="http://schemas.microsoft.com/office/drawing/2014/main" id="{BFCBE0A2-920C-40EA-8B8D-C41FAB9EAD27}"/>
              </a:ext>
            </a:extLst>
          </p:cNvPr>
          <p:cNvSpPr/>
          <p:nvPr/>
        </p:nvSpPr>
        <p:spPr>
          <a:xfrm rot="18970685">
            <a:off x="3499261" y="90582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9" name="Oval 68">
            <a:extLst>
              <a:ext uri="{FF2B5EF4-FFF2-40B4-BE49-F238E27FC236}">
                <a16:creationId xmlns:a16="http://schemas.microsoft.com/office/drawing/2014/main" id="{5FFB8F87-D495-4F70-A049-C146AD16BBBB}"/>
              </a:ext>
            </a:extLst>
          </p:cNvPr>
          <p:cNvSpPr/>
          <p:nvPr/>
        </p:nvSpPr>
        <p:spPr>
          <a:xfrm rot="18970685">
            <a:off x="3609216" y="80030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0" name="Oval 69">
            <a:extLst>
              <a:ext uri="{FF2B5EF4-FFF2-40B4-BE49-F238E27FC236}">
                <a16:creationId xmlns:a16="http://schemas.microsoft.com/office/drawing/2014/main" id="{F5ABB04F-7567-46DC-80D2-552FC5C17307}"/>
              </a:ext>
            </a:extLst>
          </p:cNvPr>
          <p:cNvSpPr/>
          <p:nvPr/>
        </p:nvSpPr>
        <p:spPr>
          <a:xfrm rot="18970685">
            <a:off x="3719172" y="69477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1" name="Oval 70">
            <a:extLst>
              <a:ext uri="{FF2B5EF4-FFF2-40B4-BE49-F238E27FC236}">
                <a16:creationId xmlns:a16="http://schemas.microsoft.com/office/drawing/2014/main" id="{BB616337-F906-4330-BE3A-DA6FFFE0D9F7}"/>
              </a:ext>
            </a:extLst>
          </p:cNvPr>
          <p:cNvSpPr/>
          <p:nvPr/>
        </p:nvSpPr>
        <p:spPr>
          <a:xfrm rot="18970685">
            <a:off x="3829127" y="58924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2" name="Oval 71">
            <a:extLst>
              <a:ext uri="{FF2B5EF4-FFF2-40B4-BE49-F238E27FC236}">
                <a16:creationId xmlns:a16="http://schemas.microsoft.com/office/drawing/2014/main" id="{EA66809B-F774-4C36-B249-2457EE518C13}"/>
              </a:ext>
            </a:extLst>
          </p:cNvPr>
          <p:cNvSpPr/>
          <p:nvPr/>
        </p:nvSpPr>
        <p:spPr>
          <a:xfrm rot="18970685">
            <a:off x="3939082" y="48372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3" name="Oval 72">
            <a:extLst>
              <a:ext uri="{FF2B5EF4-FFF2-40B4-BE49-F238E27FC236}">
                <a16:creationId xmlns:a16="http://schemas.microsoft.com/office/drawing/2014/main" id="{B32097E4-8D08-4F7E-8D5D-D11E719CD159}"/>
              </a:ext>
            </a:extLst>
          </p:cNvPr>
          <p:cNvSpPr/>
          <p:nvPr/>
        </p:nvSpPr>
        <p:spPr>
          <a:xfrm rot="18970685">
            <a:off x="4049037" y="37819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4" name="Oval 73">
            <a:extLst>
              <a:ext uri="{FF2B5EF4-FFF2-40B4-BE49-F238E27FC236}">
                <a16:creationId xmlns:a16="http://schemas.microsoft.com/office/drawing/2014/main" id="{6DD1719D-D0E6-45B9-9406-66FFA993E865}"/>
              </a:ext>
            </a:extLst>
          </p:cNvPr>
          <p:cNvSpPr/>
          <p:nvPr/>
        </p:nvSpPr>
        <p:spPr>
          <a:xfrm rot="18970685">
            <a:off x="4158992" y="27267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5" name="Oval 74">
            <a:extLst>
              <a:ext uri="{FF2B5EF4-FFF2-40B4-BE49-F238E27FC236}">
                <a16:creationId xmlns:a16="http://schemas.microsoft.com/office/drawing/2014/main" id="{CB950058-084F-473B-8BC9-7D4661F48753}"/>
              </a:ext>
            </a:extLst>
          </p:cNvPr>
          <p:cNvSpPr/>
          <p:nvPr/>
        </p:nvSpPr>
        <p:spPr>
          <a:xfrm rot="18970685">
            <a:off x="4268948" y="16714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6" name="Oval 75">
            <a:extLst>
              <a:ext uri="{FF2B5EF4-FFF2-40B4-BE49-F238E27FC236}">
                <a16:creationId xmlns:a16="http://schemas.microsoft.com/office/drawing/2014/main" id="{836BDF4D-F832-499D-B876-C8D8E46AFAD4}"/>
              </a:ext>
            </a:extLst>
          </p:cNvPr>
          <p:cNvSpPr/>
          <p:nvPr/>
        </p:nvSpPr>
        <p:spPr>
          <a:xfrm rot="18970685">
            <a:off x="4378903" y="616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7" name="Oval 76">
            <a:extLst>
              <a:ext uri="{FF2B5EF4-FFF2-40B4-BE49-F238E27FC236}">
                <a16:creationId xmlns:a16="http://schemas.microsoft.com/office/drawing/2014/main" id="{B8EE2A21-FE78-4B92-9032-F601D2B45554}"/>
              </a:ext>
            </a:extLst>
          </p:cNvPr>
          <p:cNvSpPr/>
          <p:nvPr/>
        </p:nvSpPr>
        <p:spPr>
          <a:xfrm rot="18970685">
            <a:off x="4488858" y="-4390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8" name="Oval 77">
            <a:extLst>
              <a:ext uri="{FF2B5EF4-FFF2-40B4-BE49-F238E27FC236}">
                <a16:creationId xmlns:a16="http://schemas.microsoft.com/office/drawing/2014/main" id="{CAA2689B-FCDE-42E5-A9F8-3FDF6D8C50BC}"/>
              </a:ext>
            </a:extLst>
          </p:cNvPr>
          <p:cNvSpPr/>
          <p:nvPr/>
        </p:nvSpPr>
        <p:spPr>
          <a:xfrm rot="18970685">
            <a:off x="4598813" y="-14942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79" name="Oval 78">
            <a:extLst>
              <a:ext uri="{FF2B5EF4-FFF2-40B4-BE49-F238E27FC236}">
                <a16:creationId xmlns:a16="http://schemas.microsoft.com/office/drawing/2014/main" id="{E3C06D26-8208-4F03-B175-8A4D230D57F8}"/>
              </a:ext>
            </a:extLst>
          </p:cNvPr>
          <p:cNvSpPr/>
          <p:nvPr/>
        </p:nvSpPr>
        <p:spPr>
          <a:xfrm rot="18970685">
            <a:off x="4708768" y="-25495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0" name="Oval 79">
            <a:extLst>
              <a:ext uri="{FF2B5EF4-FFF2-40B4-BE49-F238E27FC236}">
                <a16:creationId xmlns:a16="http://schemas.microsoft.com/office/drawing/2014/main" id="{94C5EC74-E860-4329-A5BD-91D701F5360B}"/>
              </a:ext>
            </a:extLst>
          </p:cNvPr>
          <p:cNvSpPr/>
          <p:nvPr/>
        </p:nvSpPr>
        <p:spPr>
          <a:xfrm rot="18970685">
            <a:off x="4818724" y="-36047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1" name="Oval 80">
            <a:extLst>
              <a:ext uri="{FF2B5EF4-FFF2-40B4-BE49-F238E27FC236}">
                <a16:creationId xmlns:a16="http://schemas.microsoft.com/office/drawing/2014/main" id="{19D6DEFA-AF16-4F11-AFCA-EFDDF0DA1148}"/>
              </a:ext>
            </a:extLst>
          </p:cNvPr>
          <p:cNvSpPr/>
          <p:nvPr/>
        </p:nvSpPr>
        <p:spPr>
          <a:xfrm rot="18970685">
            <a:off x="4928679" y="-4660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4" name="Oval 83">
            <a:extLst>
              <a:ext uri="{FF2B5EF4-FFF2-40B4-BE49-F238E27FC236}">
                <a16:creationId xmlns:a16="http://schemas.microsoft.com/office/drawing/2014/main" id="{960348F5-64FC-4648-8DA4-B224B6BF2C55}"/>
              </a:ext>
            </a:extLst>
          </p:cNvPr>
          <p:cNvSpPr/>
          <p:nvPr/>
        </p:nvSpPr>
        <p:spPr>
          <a:xfrm rot="18970685">
            <a:off x="2857145" y="133723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5" name="Oval 84">
            <a:extLst>
              <a:ext uri="{FF2B5EF4-FFF2-40B4-BE49-F238E27FC236}">
                <a16:creationId xmlns:a16="http://schemas.microsoft.com/office/drawing/2014/main" id="{01EAB445-B7F5-4B8E-AFEC-751E99C1EE47}"/>
              </a:ext>
            </a:extLst>
          </p:cNvPr>
          <p:cNvSpPr/>
          <p:nvPr/>
        </p:nvSpPr>
        <p:spPr>
          <a:xfrm rot="18970685">
            <a:off x="2967100" y="12317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6" name="Oval 85">
            <a:extLst>
              <a:ext uri="{FF2B5EF4-FFF2-40B4-BE49-F238E27FC236}">
                <a16:creationId xmlns:a16="http://schemas.microsoft.com/office/drawing/2014/main" id="{ADDA50E3-5480-4A2C-B30E-09C5CAED8E5B}"/>
              </a:ext>
            </a:extLst>
          </p:cNvPr>
          <p:cNvSpPr/>
          <p:nvPr/>
        </p:nvSpPr>
        <p:spPr>
          <a:xfrm rot="18970685">
            <a:off x="3077056" y="112618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7" name="Oval 86">
            <a:extLst>
              <a:ext uri="{FF2B5EF4-FFF2-40B4-BE49-F238E27FC236}">
                <a16:creationId xmlns:a16="http://schemas.microsoft.com/office/drawing/2014/main" id="{45B64218-060A-4924-A686-3C39BF02E30E}"/>
              </a:ext>
            </a:extLst>
          </p:cNvPr>
          <p:cNvSpPr/>
          <p:nvPr/>
        </p:nvSpPr>
        <p:spPr>
          <a:xfrm rot="18970685">
            <a:off x="3187011" y="102065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8" name="Oval 87">
            <a:extLst>
              <a:ext uri="{FF2B5EF4-FFF2-40B4-BE49-F238E27FC236}">
                <a16:creationId xmlns:a16="http://schemas.microsoft.com/office/drawing/2014/main" id="{DF66D247-57C6-4912-8A74-40C21CFCC8F2}"/>
              </a:ext>
            </a:extLst>
          </p:cNvPr>
          <p:cNvSpPr/>
          <p:nvPr/>
        </p:nvSpPr>
        <p:spPr>
          <a:xfrm rot="18970685">
            <a:off x="3296966" y="91513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89" name="Oval 88">
            <a:extLst>
              <a:ext uri="{FF2B5EF4-FFF2-40B4-BE49-F238E27FC236}">
                <a16:creationId xmlns:a16="http://schemas.microsoft.com/office/drawing/2014/main" id="{C48AD383-3D37-4AF2-A8AB-1C154B8605F9}"/>
              </a:ext>
            </a:extLst>
          </p:cNvPr>
          <p:cNvSpPr/>
          <p:nvPr/>
        </p:nvSpPr>
        <p:spPr>
          <a:xfrm rot="18970685">
            <a:off x="3406921" y="8096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0" name="Oval 89">
            <a:extLst>
              <a:ext uri="{FF2B5EF4-FFF2-40B4-BE49-F238E27FC236}">
                <a16:creationId xmlns:a16="http://schemas.microsoft.com/office/drawing/2014/main" id="{83CEEF85-E7F2-49BE-99F8-B806726EE711}"/>
              </a:ext>
            </a:extLst>
          </p:cNvPr>
          <p:cNvSpPr/>
          <p:nvPr/>
        </p:nvSpPr>
        <p:spPr>
          <a:xfrm rot="18970685">
            <a:off x="3516876" y="70408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1" name="Oval 90">
            <a:extLst>
              <a:ext uri="{FF2B5EF4-FFF2-40B4-BE49-F238E27FC236}">
                <a16:creationId xmlns:a16="http://schemas.microsoft.com/office/drawing/2014/main" id="{E7C19C53-240B-426E-9783-47CF4882426C}"/>
              </a:ext>
            </a:extLst>
          </p:cNvPr>
          <p:cNvSpPr/>
          <p:nvPr/>
        </p:nvSpPr>
        <p:spPr>
          <a:xfrm rot="18970685">
            <a:off x="3626832" y="59855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2" name="Oval 91">
            <a:extLst>
              <a:ext uri="{FF2B5EF4-FFF2-40B4-BE49-F238E27FC236}">
                <a16:creationId xmlns:a16="http://schemas.microsoft.com/office/drawing/2014/main" id="{336B8BDF-9D94-466D-A36D-EF9517DA9F17}"/>
              </a:ext>
            </a:extLst>
          </p:cNvPr>
          <p:cNvSpPr/>
          <p:nvPr/>
        </p:nvSpPr>
        <p:spPr>
          <a:xfrm rot="18970685">
            <a:off x="3736787" y="49303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3" name="Oval 92">
            <a:extLst>
              <a:ext uri="{FF2B5EF4-FFF2-40B4-BE49-F238E27FC236}">
                <a16:creationId xmlns:a16="http://schemas.microsoft.com/office/drawing/2014/main" id="{1EEC6B38-8896-4C82-A1EE-5823F7411DE8}"/>
              </a:ext>
            </a:extLst>
          </p:cNvPr>
          <p:cNvSpPr/>
          <p:nvPr/>
        </p:nvSpPr>
        <p:spPr>
          <a:xfrm rot="18970685">
            <a:off x="3846742" y="3875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4" name="Oval 93">
            <a:extLst>
              <a:ext uri="{FF2B5EF4-FFF2-40B4-BE49-F238E27FC236}">
                <a16:creationId xmlns:a16="http://schemas.microsoft.com/office/drawing/2014/main" id="{B29CECA4-B4EE-4A20-84BF-9885173B2490}"/>
              </a:ext>
            </a:extLst>
          </p:cNvPr>
          <p:cNvSpPr/>
          <p:nvPr/>
        </p:nvSpPr>
        <p:spPr>
          <a:xfrm rot="18970685">
            <a:off x="3956697" y="28198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5" name="Oval 94">
            <a:extLst>
              <a:ext uri="{FF2B5EF4-FFF2-40B4-BE49-F238E27FC236}">
                <a16:creationId xmlns:a16="http://schemas.microsoft.com/office/drawing/2014/main" id="{02A0611A-49A5-4E54-9EF8-0443ED86E11F}"/>
              </a:ext>
            </a:extLst>
          </p:cNvPr>
          <p:cNvSpPr/>
          <p:nvPr/>
        </p:nvSpPr>
        <p:spPr>
          <a:xfrm rot="18970685">
            <a:off x="4066652" y="17645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6" name="Oval 95">
            <a:extLst>
              <a:ext uri="{FF2B5EF4-FFF2-40B4-BE49-F238E27FC236}">
                <a16:creationId xmlns:a16="http://schemas.microsoft.com/office/drawing/2014/main" id="{DA2C5163-BF4D-4B94-94A2-E2C69FE1EAA9}"/>
              </a:ext>
            </a:extLst>
          </p:cNvPr>
          <p:cNvSpPr/>
          <p:nvPr/>
        </p:nvSpPr>
        <p:spPr>
          <a:xfrm rot="18970685">
            <a:off x="4176608" y="7093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7" name="Oval 96">
            <a:extLst>
              <a:ext uri="{FF2B5EF4-FFF2-40B4-BE49-F238E27FC236}">
                <a16:creationId xmlns:a16="http://schemas.microsoft.com/office/drawing/2014/main" id="{A8D53B4A-E6FE-4717-A1BF-7165F1C4E054}"/>
              </a:ext>
            </a:extLst>
          </p:cNvPr>
          <p:cNvSpPr/>
          <p:nvPr/>
        </p:nvSpPr>
        <p:spPr>
          <a:xfrm rot="18970685">
            <a:off x="4286563" y="-3459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8" name="Oval 97">
            <a:extLst>
              <a:ext uri="{FF2B5EF4-FFF2-40B4-BE49-F238E27FC236}">
                <a16:creationId xmlns:a16="http://schemas.microsoft.com/office/drawing/2014/main" id="{3BDB6A71-1910-4844-A8A5-CD0AF9E49F11}"/>
              </a:ext>
            </a:extLst>
          </p:cNvPr>
          <p:cNvSpPr/>
          <p:nvPr/>
        </p:nvSpPr>
        <p:spPr>
          <a:xfrm rot="18970685">
            <a:off x="4396518" y="-1401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99" name="Oval 98">
            <a:extLst>
              <a:ext uri="{FF2B5EF4-FFF2-40B4-BE49-F238E27FC236}">
                <a16:creationId xmlns:a16="http://schemas.microsoft.com/office/drawing/2014/main" id="{0B893D16-E914-44A4-A807-CC214EED5185}"/>
              </a:ext>
            </a:extLst>
          </p:cNvPr>
          <p:cNvSpPr/>
          <p:nvPr/>
        </p:nvSpPr>
        <p:spPr>
          <a:xfrm rot="18970685">
            <a:off x="4506473" y="-24564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00" name="Oval 99">
            <a:extLst>
              <a:ext uri="{FF2B5EF4-FFF2-40B4-BE49-F238E27FC236}">
                <a16:creationId xmlns:a16="http://schemas.microsoft.com/office/drawing/2014/main" id="{5A413D81-77A1-4EEC-A3F7-B0C72C3FF5E3}"/>
              </a:ext>
            </a:extLst>
          </p:cNvPr>
          <p:cNvSpPr/>
          <p:nvPr/>
        </p:nvSpPr>
        <p:spPr>
          <a:xfrm rot="18970685">
            <a:off x="4616428" y="-35117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01" name="Oval 100">
            <a:extLst>
              <a:ext uri="{FF2B5EF4-FFF2-40B4-BE49-F238E27FC236}">
                <a16:creationId xmlns:a16="http://schemas.microsoft.com/office/drawing/2014/main" id="{23C80929-89BA-43D3-BC1F-12E11324E944}"/>
              </a:ext>
            </a:extLst>
          </p:cNvPr>
          <p:cNvSpPr/>
          <p:nvPr/>
        </p:nvSpPr>
        <p:spPr>
          <a:xfrm rot="18970685">
            <a:off x="4726384" y="-45669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02" name="Oval 101">
            <a:extLst>
              <a:ext uri="{FF2B5EF4-FFF2-40B4-BE49-F238E27FC236}">
                <a16:creationId xmlns:a16="http://schemas.microsoft.com/office/drawing/2014/main" id="{10EAFF09-8F9F-4C62-8C08-8EA689CA6360}"/>
              </a:ext>
            </a:extLst>
          </p:cNvPr>
          <p:cNvSpPr/>
          <p:nvPr/>
        </p:nvSpPr>
        <p:spPr>
          <a:xfrm rot="18970685">
            <a:off x="4836339" y="-5622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04" name="Oval 103">
            <a:extLst>
              <a:ext uri="{FF2B5EF4-FFF2-40B4-BE49-F238E27FC236}">
                <a16:creationId xmlns:a16="http://schemas.microsoft.com/office/drawing/2014/main" id="{0FD46EDE-A193-49F3-A413-496E8DEFAE37}"/>
              </a:ext>
            </a:extLst>
          </p:cNvPr>
          <p:cNvSpPr/>
          <p:nvPr/>
        </p:nvSpPr>
        <p:spPr>
          <a:xfrm rot="18970685">
            <a:off x="2764805" y="12410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05" name="Oval 104">
            <a:extLst>
              <a:ext uri="{FF2B5EF4-FFF2-40B4-BE49-F238E27FC236}">
                <a16:creationId xmlns:a16="http://schemas.microsoft.com/office/drawing/2014/main" id="{2462B565-28F5-4081-846D-F15B2E4752DB}"/>
              </a:ext>
            </a:extLst>
          </p:cNvPr>
          <p:cNvSpPr/>
          <p:nvPr/>
        </p:nvSpPr>
        <p:spPr>
          <a:xfrm rot="18970685">
            <a:off x="2874760" y="113549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06" name="Oval 105">
            <a:extLst>
              <a:ext uri="{FF2B5EF4-FFF2-40B4-BE49-F238E27FC236}">
                <a16:creationId xmlns:a16="http://schemas.microsoft.com/office/drawing/2014/main" id="{E57C20D7-27D0-43DB-ACD0-C3F6DD0EA32A}"/>
              </a:ext>
            </a:extLst>
          </p:cNvPr>
          <p:cNvSpPr/>
          <p:nvPr/>
        </p:nvSpPr>
        <p:spPr>
          <a:xfrm rot="18970685">
            <a:off x="2984716" y="102996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07" name="Oval 106">
            <a:extLst>
              <a:ext uri="{FF2B5EF4-FFF2-40B4-BE49-F238E27FC236}">
                <a16:creationId xmlns:a16="http://schemas.microsoft.com/office/drawing/2014/main" id="{1AA464A7-3D93-4BBD-93BD-7344A8D08FF7}"/>
              </a:ext>
            </a:extLst>
          </p:cNvPr>
          <p:cNvSpPr/>
          <p:nvPr/>
        </p:nvSpPr>
        <p:spPr>
          <a:xfrm rot="18970685">
            <a:off x="3094671" y="92444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08" name="Oval 107">
            <a:extLst>
              <a:ext uri="{FF2B5EF4-FFF2-40B4-BE49-F238E27FC236}">
                <a16:creationId xmlns:a16="http://schemas.microsoft.com/office/drawing/2014/main" id="{3505BD50-7F73-4298-890E-A601D0703E42}"/>
              </a:ext>
            </a:extLst>
          </p:cNvPr>
          <p:cNvSpPr/>
          <p:nvPr/>
        </p:nvSpPr>
        <p:spPr>
          <a:xfrm rot="18970685">
            <a:off x="3204626" y="8189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09" name="Oval 108">
            <a:extLst>
              <a:ext uri="{FF2B5EF4-FFF2-40B4-BE49-F238E27FC236}">
                <a16:creationId xmlns:a16="http://schemas.microsoft.com/office/drawing/2014/main" id="{92E6210E-6DE9-412E-952E-8239EA9E84C9}"/>
              </a:ext>
            </a:extLst>
          </p:cNvPr>
          <p:cNvSpPr/>
          <p:nvPr/>
        </p:nvSpPr>
        <p:spPr>
          <a:xfrm rot="18970685">
            <a:off x="3314581" y="71339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10" name="Oval 109">
            <a:extLst>
              <a:ext uri="{FF2B5EF4-FFF2-40B4-BE49-F238E27FC236}">
                <a16:creationId xmlns:a16="http://schemas.microsoft.com/office/drawing/2014/main" id="{AF2BDF48-5711-46AA-9F55-2DE31E26F4E7}"/>
              </a:ext>
            </a:extLst>
          </p:cNvPr>
          <p:cNvSpPr/>
          <p:nvPr/>
        </p:nvSpPr>
        <p:spPr>
          <a:xfrm rot="18970685">
            <a:off x="3424536" y="60786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11" name="Oval 110">
            <a:extLst>
              <a:ext uri="{FF2B5EF4-FFF2-40B4-BE49-F238E27FC236}">
                <a16:creationId xmlns:a16="http://schemas.microsoft.com/office/drawing/2014/main" id="{50354C39-9E58-4216-9160-2D7C4EC8C19E}"/>
              </a:ext>
            </a:extLst>
          </p:cNvPr>
          <p:cNvSpPr/>
          <p:nvPr/>
        </p:nvSpPr>
        <p:spPr>
          <a:xfrm rot="18970685">
            <a:off x="3534492" y="50234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12" name="Oval 111">
            <a:extLst>
              <a:ext uri="{FF2B5EF4-FFF2-40B4-BE49-F238E27FC236}">
                <a16:creationId xmlns:a16="http://schemas.microsoft.com/office/drawing/2014/main" id="{8BE197FD-46A3-4AD1-8601-E3805882E0BB}"/>
              </a:ext>
            </a:extLst>
          </p:cNvPr>
          <p:cNvSpPr/>
          <p:nvPr/>
        </p:nvSpPr>
        <p:spPr>
          <a:xfrm rot="18970685">
            <a:off x="3644447" y="3968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13" name="Oval 112">
            <a:extLst>
              <a:ext uri="{FF2B5EF4-FFF2-40B4-BE49-F238E27FC236}">
                <a16:creationId xmlns:a16="http://schemas.microsoft.com/office/drawing/2014/main" id="{8E3E6F25-6373-494B-8FBE-EAA789CF8EA8}"/>
              </a:ext>
            </a:extLst>
          </p:cNvPr>
          <p:cNvSpPr/>
          <p:nvPr/>
        </p:nvSpPr>
        <p:spPr>
          <a:xfrm rot="18970685">
            <a:off x="3754402" y="29129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14" name="Oval 113">
            <a:extLst>
              <a:ext uri="{FF2B5EF4-FFF2-40B4-BE49-F238E27FC236}">
                <a16:creationId xmlns:a16="http://schemas.microsoft.com/office/drawing/2014/main" id="{6F7E3BEA-E7CF-4681-AB1D-82B0E3480E6F}"/>
              </a:ext>
            </a:extLst>
          </p:cNvPr>
          <p:cNvSpPr/>
          <p:nvPr/>
        </p:nvSpPr>
        <p:spPr>
          <a:xfrm rot="18970685">
            <a:off x="3864357" y="18576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15" name="Oval 114">
            <a:extLst>
              <a:ext uri="{FF2B5EF4-FFF2-40B4-BE49-F238E27FC236}">
                <a16:creationId xmlns:a16="http://schemas.microsoft.com/office/drawing/2014/main" id="{DF0096FB-0E57-4E98-83CB-F0A760CB5759}"/>
              </a:ext>
            </a:extLst>
          </p:cNvPr>
          <p:cNvSpPr/>
          <p:nvPr/>
        </p:nvSpPr>
        <p:spPr>
          <a:xfrm rot="18970685">
            <a:off x="3974312" y="8023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16" name="Oval 115">
            <a:extLst>
              <a:ext uri="{FF2B5EF4-FFF2-40B4-BE49-F238E27FC236}">
                <a16:creationId xmlns:a16="http://schemas.microsoft.com/office/drawing/2014/main" id="{B9BDD8E8-480A-44DD-9460-B8C46F0197CE}"/>
              </a:ext>
            </a:extLst>
          </p:cNvPr>
          <p:cNvSpPr/>
          <p:nvPr/>
        </p:nvSpPr>
        <p:spPr>
          <a:xfrm rot="18970685">
            <a:off x="4084268" y="-2528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17" name="Oval 116">
            <a:extLst>
              <a:ext uri="{FF2B5EF4-FFF2-40B4-BE49-F238E27FC236}">
                <a16:creationId xmlns:a16="http://schemas.microsoft.com/office/drawing/2014/main" id="{9F009E98-84B0-40AE-A51C-55666464C72C}"/>
              </a:ext>
            </a:extLst>
          </p:cNvPr>
          <p:cNvSpPr/>
          <p:nvPr/>
        </p:nvSpPr>
        <p:spPr>
          <a:xfrm rot="18970685">
            <a:off x="4194223" y="-1308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18" name="Oval 117">
            <a:extLst>
              <a:ext uri="{FF2B5EF4-FFF2-40B4-BE49-F238E27FC236}">
                <a16:creationId xmlns:a16="http://schemas.microsoft.com/office/drawing/2014/main" id="{8AE6F12B-C147-42F6-B0AB-A2BABBEEC12B}"/>
              </a:ext>
            </a:extLst>
          </p:cNvPr>
          <p:cNvSpPr/>
          <p:nvPr/>
        </p:nvSpPr>
        <p:spPr>
          <a:xfrm rot="18970685">
            <a:off x="4304178" y="-23633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19" name="Oval 118">
            <a:extLst>
              <a:ext uri="{FF2B5EF4-FFF2-40B4-BE49-F238E27FC236}">
                <a16:creationId xmlns:a16="http://schemas.microsoft.com/office/drawing/2014/main" id="{9E9F9863-1F47-4FA5-B0C5-3CDE4ACD7FD0}"/>
              </a:ext>
            </a:extLst>
          </p:cNvPr>
          <p:cNvSpPr/>
          <p:nvPr/>
        </p:nvSpPr>
        <p:spPr>
          <a:xfrm rot="18970685">
            <a:off x="4414133" y="-34186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20" name="Oval 119">
            <a:extLst>
              <a:ext uri="{FF2B5EF4-FFF2-40B4-BE49-F238E27FC236}">
                <a16:creationId xmlns:a16="http://schemas.microsoft.com/office/drawing/2014/main" id="{E3B1B37E-AF5D-4D1E-ABA6-ABB8EBAE55FD}"/>
              </a:ext>
            </a:extLst>
          </p:cNvPr>
          <p:cNvSpPr/>
          <p:nvPr/>
        </p:nvSpPr>
        <p:spPr>
          <a:xfrm rot="18970685">
            <a:off x="4524088" y="-44738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21" name="Oval 120">
            <a:extLst>
              <a:ext uri="{FF2B5EF4-FFF2-40B4-BE49-F238E27FC236}">
                <a16:creationId xmlns:a16="http://schemas.microsoft.com/office/drawing/2014/main" id="{CE4E49BA-366F-49BF-B211-FCA25D67B392}"/>
              </a:ext>
            </a:extLst>
          </p:cNvPr>
          <p:cNvSpPr/>
          <p:nvPr/>
        </p:nvSpPr>
        <p:spPr>
          <a:xfrm rot="18970685">
            <a:off x="4634044" y="-5529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22" name="Oval 121">
            <a:extLst>
              <a:ext uri="{FF2B5EF4-FFF2-40B4-BE49-F238E27FC236}">
                <a16:creationId xmlns:a16="http://schemas.microsoft.com/office/drawing/2014/main" id="{EC158395-C162-41FD-B80C-094DDA6A3346}"/>
              </a:ext>
            </a:extLst>
          </p:cNvPr>
          <p:cNvSpPr/>
          <p:nvPr/>
        </p:nvSpPr>
        <p:spPr>
          <a:xfrm rot="18970685">
            <a:off x="4743999" y="-65843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24" name="Oval 123">
            <a:extLst>
              <a:ext uri="{FF2B5EF4-FFF2-40B4-BE49-F238E27FC236}">
                <a16:creationId xmlns:a16="http://schemas.microsoft.com/office/drawing/2014/main" id="{B582D90A-5849-4B2D-A384-E3E841AD2C67}"/>
              </a:ext>
            </a:extLst>
          </p:cNvPr>
          <p:cNvSpPr/>
          <p:nvPr/>
        </p:nvSpPr>
        <p:spPr>
          <a:xfrm rot="18970685">
            <a:off x="2672466" y="114480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25" name="Oval 124">
            <a:extLst>
              <a:ext uri="{FF2B5EF4-FFF2-40B4-BE49-F238E27FC236}">
                <a16:creationId xmlns:a16="http://schemas.microsoft.com/office/drawing/2014/main" id="{54B8D85D-D2EF-4FC9-91D8-C7CB43F3815D}"/>
              </a:ext>
            </a:extLst>
          </p:cNvPr>
          <p:cNvSpPr/>
          <p:nvPr/>
        </p:nvSpPr>
        <p:spPr>
          <a:xfrm rot="18970685">
            <a:off x="2782421" y="103927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26" name="Oval 125">
            <a:extLst>
              <a:ext uri="{FF2B5EF4-FFF2-40B4-BE49-F238E27FC236}">
                <a16:creationId xmlns:a16="http://schemas.microsoft.com/office/drawing/2014/main" id="{BAFB9F41-7C5E-4B1A-8518-706DA974D0A2}"/>
              </a:ext>
            </a:extLst>
          </p:cNvPr>
          <p:cNvSpPr/>
          <p:nvPr/>
        </p:nvSpPr>
        <p:spPr>
          <a:xfrm rot="18970685">
            <a:off x="2892377" y="93375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27" name="Oval 126">
            <a:extLst>
              <a:ext uri="{FF2B5EF4-FFF2-40B4-BE49-F238E27FC236}">
                <a16:creationId xmlns:a16="http://schemas.microsoft.com/office/drawing/2014/main" id="{0D64B04A-8582-4D5E-91BC-73607049CCF7}"/>
              </a:ext>
            </a:extLst>
          </p:cNvPr>
          <p:cNvSpPr/>
          <p:nvPr/>
        </p:nvSpPr>
        <p:spPr>
          <a:xfrm rot="18970685">
            <a:off x="3002332" y="82822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28" name="Oval 127">
            <a:extLst>
              <a:ext uri="{FF2B5EF4-FFF2-40B4-BE49-F238E27FC236}">
                <a16:creationId xmlns:a16="http://schemas.microsoft.com/office/drawing/2014/main" id="{02605265-D9E8-4CDF-839C-D22C6F64AFD1}"/>
              </a:ext>
            </a:extLst>
          </p:cNvPr>
          <p:cNvSpPr/>
          <p:nvPr/>
        </p:nvSpPr>
        <p:spPr>
          <a:xfrm rot="18970685">
            <a:off x="3112287" y="72270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29" name="Oval 128">
            <a:extLst>
              <a:ext uri="{FF2B5EF4-FFF2-40B4-BE49-F238E27FC236}">
                <a16:creationId xmlns:a16="http://schemas.microsoft.com/office/drawing/2014/main" id="{61912160-008A-47CC-8EC0-932D1C16038C}"/>
              </a:ext>
            </a:extLst>
          </p:cNvPr>
          <p:cNvSpPr/>
          <p:nvPr/>
        </p:nvSpPr>
        <p:spPr>
          <a:xfrm rot="18970685">
            <a:off x="3222242" y="61717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30" name="Oval 129">
            <a:extLst>
              <a:ext uri="{FF2B5EF4-FFF2-40B4-BE49-F238E27FC236}">
                <a16:creationId xmlns:a16="http://schemas.microsoft.com/office/drawing/2014/main" id="{36785BD0-CCAF-42F6-ADC2-EFC73FCF4869}"/>
              </a:ext>
            </a:extLst>
          </p:cNvPr>
          <p:cNvSpPr/>
          <p:nvPr/>
        </p:nvSpPr>
        <p:spPr>
          <a:xfrm rot="18970685">
            <a:off x="3332197" y="51164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31" name="Oval 130">
            <a:extLst>
              <a:ext uri="{FF2B5EF4-FFF2-40B4-BE49-F238E27FC236}">
                <a16:creationId xmlns:a16="http://schemas.microsoft.com/office/drawing/2014/main" id="{C07F6C4E-339F-41D3-96E4-B253D06A1CDF}"/>
              </a:ext>
            </a:extLst>
          </p:cNvPr>
          <p:cNvSpPr/>
          <p:nvPr/>
        </p:nvSpPr>
        <p:spPr>
          <a:xfrm rot="18970685">
            <a:off x="3442153" y="40612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32" name="Oval 131">
            <a:extLst>
              <a:ext uri="{FF2B5EF4-FFF2-40B4-BE49-F238E27FC236}">
                <a16:creationId xmlns:a16="http://schemas.microsoft.com/office/drawing/2014/main" id="{74F973FC-81A4-4EE5-950C-3A4D28B51C2A}"/>
              </a:ext>
            </a:extLst>
          </p:cNvPr>
          <p:cNvSpPr/>
          <p:nvPr/>
        </p:nvSpPr>
        <p:spPr>
          <a:xfrm rot="18970685">
            <a:off x="3552108" y="30059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33" name="Oval 132">
            <a:extLst>
              <a:ext uri="{FF2B5EF4-FFF2-40B4-BE49-F238E27FC236}">
                <a16:creationId xmlns:a16="http://schemas.microsoft.com/office/drawing/2014/main" id="{0EA5132E-8713-48ED-A105-C6987D467238}"/>
              </a:ext>
            </a:extLst>
          </p:cNvPr>
          <p:cNvSpPr/>
          <p:nvPr/>
        </p:nvSpPr>
        <p:spPr>
          <a:xfrm rot="18970685">
            <a:off x="3662063" y="19507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34" name="Oval 133">
            <a:extLst>
              <a:ext uri="{FF2B5EF4-FFF2-40B4-BE49-F238E27FC236}">
                <a16:creationId xmlns:a16="http://schemas.microsoft.com/office/drawing/2014/main" id="{7BE05332-4EFA-443B-B161-04238FE45A91}"/>
              </a:ext>
            </a:extLst>
          </p:cNvPr>
          <p:cNvSpPr/>
          <p:nvPr/>
        </p:nvSpPr>
        <p:spPr>
          <a:xfrm rot="18970685">
            <a:off x="3772018" y="8954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35" name="Oval 134">
            <a:extLst>
              <a:ext uri="{FF2B5EF4-FFF2-40B4-BE49-F238E27FC236}">
                <a16:creationId xmlns:a16="http://schemas.microsoft.com/office/drawing/2014/main" id="{36E3849A-7ADC-4E5D-8114-304F27EF0470}"/>
              </a:ext>
            </a:extLst>
          </p:cNvPr>
          <p:cNvSpPr/>
          <p:nvPr/>
        </p:nvSpPr>
        <p:spPr>
          <a:xfrm rot="18970685">
            <a:off x="3881973" y="-1597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36" name="Oval 135">
            <a:extLst>
              <a:ext uri="{FF2B5EF4-FFF2-40B4-BE49-F238E27FC236}">
                <a16:creationId xmlns:a16="http://schemas.microsoft.com/office/drawing/2014/main" id="{B4DA6779-F2C5-4A0D-9727-D1A2D0DA0652}"/>
              </a:ext>
            </a:extLst>
          </p:cNvPr>
          <p:cNvSpPr/>
          <p:nvPr/>
        </p:nvSpPr>
        <p:spPr>
          <a:xfrm rot="18970685">
            <a:off x="3991929" y="-12150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37" name="Oval 136">
            <a:extLst>
              <a:ext uri="{FF2B5EF4-FFF2-40B4-BE49-F238E27FC236}">
                <a16:creationId xmlns:a16="http://schemas.microsoft.com/office/drawing/2014/main" id="{A0808CFC-E086-42E7-B6E3-F604EC2A4E56}"/>
              </a:ext>
            </a:extLst>
          </p:cNvPr>
          <p:cNvSpPr/>
          <p:nvPr/>
        </p:nvSpPr>
        <p:spPr>
          <a:xfrm rot="18970685">
            <a:off x="4101884" y="-22702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38" name="Oval 137">
            <a:extLst>
              <a:ext uri="{FF2B5EF4-FFF2-40B4-BE49-F238E27FC236}">
                <a16:creationId xmlns:a16="http://schemas.microsoft.com/office/drawing/2014/main" id="{7E162073-AF32-418A-BAE2-AAC6BE4F46F2}"/>
              </a:ext>
            </a:extLst>
          </p:cNvPr>
          <p:cNvSpPr/>
          <p:nvPr/>
        </p:nvSpPr>
        <p:spPr>
          <a:xfrm rot="18970685">
            <a:off x="4211839" y="-33255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39" name="Oval 138">
            <a:extLst>
              <a:ext uri="{FF2B5EF4-FFF2-40B4-BE49-F238E27FC236}">
                <a16:creationId xmlns:a16="http://schemas.microsoft.com/office/drawing/2014/main" id="{49E9AFFF-93BB-4EC0-A70A-9EF149825404}"/>
              </a:ext>
            </a:extLst>
          </p:cNvPr>
          <p:cNvSpPr/>
          <p:nvPr/>
        </p:nvSpPr>
        <p:spPr>
          <a:xfrm rot="18970685">
            <a:off x="4321794" y="-43807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40" name="Oval 139">
            <a:extLst>
              <a:ext uri="{FF2B5EF4-FFF2-40B4-BE49-F238E27FC236}">
                <a16:creationId xmlns:a16="http://schemas.microsoft.com/office/drawing/2014/main" id="{71DE7A0B-853C-48BD-A0E8-2C7134BE0D69}"/>
              </a:ext>
            </a:extLst>
          </p:cNvPr>
          <p:cNvSpPr/>
          <p:nvPr/>
        </p:nvSpPr>
        <p:spPr>
          <a:xfrm rot="18970685">
            <a:off x="4431749" y="-5436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41" name="Oval 140">
            <a:extLst>
              <a:ext uri="{FF2B5EF4-FFF2-40B4-BE49-F238E27FC236}">
                <a16:creationId xmlns:a16="http://schemas.microsoft.com/office/drawing/2014/main" id="{FDDE17F5-C729-4016-9C9C-E5AB21F7668A}"/>
              </a:ext>
            </a:extLst>
          </p:cNvPr>
          <p:cNvSpPr/>
          <p:nvPr/>
        </p:nvSpPr>
        <p:spPr>
          <a:xfrm rot="18970685">
            <a:off x="4541705" y="-64913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42" name="Oval 141">
            <a:extLst>
              <a:ext uri="{FF2B5EF4-FFF2-40B4-BE49-F238E27FC236}">
                <a16:creationId xmlns:a16="http://schemas.microsoft.com/office/drawing/2014/main" id="{B09F8EB1-67FC-44E4-AC91-301BA9FAA099}"/>
              </a:ext>
            </a:extLst>
          </p:cNvPr>
          <p:cNvSpPr/>
          <p:nvPr/>
        </p:nvSpPr>
        <p:spPr>
          <a:xfrm rot="18970685">
            <a:off x="4651660" y="-75465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44" name="Oval 143">
            <a:extLst>
              <a:ext uri="{FF2B5EF4-FFF2-40B4-BE49-F238E27FC236}">
                <a16:creationId xmlns:a16="http://schemas.microsoft.com/office/drawing/2014/main" id="{182204E6-C771-4FF4-90FB-7248AF393859}"/>
              </a:ext>
            </a:extLst>
          </p:cNvPr>
          <p:cNvSpPr/>
          <p:nvPr/>
        </p:nvSpPr>
        <p:spPr>
          <a:xfrm rot="18970685">
            <a:off x="2580126" y="104858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45" name="Oval 144">
            <a:extLst>
              <a:ext uri="{FF2B5EF4-FFF2-40B4-BE49-F238E27FC236}">
                <a16:creationId xmlns:a16="http://schemas.microsoft.com/office/drawing/2014/main" id="{0FF94744-0200-44BA-B560-D682D063B2F3}"/>
              </a:ext>
            </a:extLst>
          </p:cNvPr>
          <p:cNvSpPr/>
          <p:nvPr/>
        </p:nvSpPr>
        <p:spPr>
          <a:xfrm rot="18970685">
            <a:off x="2690081" y="94305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46" name="Oval 145">
            <a:extLst>
              <a:ext uri="{FF2B5EF4-FFF2-40B4-BE49-F238E27FC236}">
                <a16:creationId xmlns:a16="http://schemas.microsoft.com/office/drawing/2014/main" id="{E4F4F8DD-6DC0-4174-A202-F33D070B548B}"/>
              </a:ext>
            </a:extLst>
          </p:cNvPr>
          <p:cNvSpPr/>
          <p:nvPr/>
        </p:nvSpPr>
        <p:spPr>
          <a:xfrm rot="18970685">
            <a:off x="2800037" y="83753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47" name="Oval 146">
            <a:extLst>
              <a:ext uri="{FF2B5EF4-FFF2-40B4-BE49-F238E27FC236}">
                <a16:creationId xmlns:a16="http://schemas.microsoft.com/office/drawing/2014/main" id="{6389A849-5A46-42E0-8DEE-396257D0081F}"/>
              </a:ext>
            </a:extLst>
          </p:cNvPr>
          <p:cNvSpPr/>
          <p:nvPr/>
        </p:nvSpPr>
        <p:spPr>
          <a:xfrm rot="18970685">
            <a:off x="2909992" y="7320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48" name="Oval 147">
            <a:extLst>
              <a:ext uri="{FF2B5EF4-FFF2-40B4-BE49-F238E27FC236}">
                <a16:creationId xmlns:a16="http://schemas.microsoft.com/office/drawing/2014/main" id="{59D0132E-DB6D-45B4-B022-716E8FC6D5A5}"/>
              </a:ext>
            </a:extLst>
          </p:cNvPr>
          <p:cNvSpPr/>
          <p:nvPr/>
        </p:nvSpPr>
        <p:spPr>
          <a:xfrm rot="18970685">
            <a:off x="3019947" y="62648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49" name="Oval 148">
            <a:extLst>
              <a:ext uri="{FF2B5EF4-FFF2-40B4-BE49-F238E27FC236}">
                <a16:creationId xmlns:a16="http://schemas.microsoft.com/office/drawing/2014/main" id="{EBE58066-148E-434C-844A-AF9825BC33C7}"/>
              </a:ext>
            </a:extLst>
          </p:cNvPr>
          <p:cNvSpPr/>
          <p:nvPr/>
        </p:nvSpPr>
        <p:spPr>
          <a:xfrm rot="18970685">
            <a:off x="3129902" y="52095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50" name="Oval 149">
            <a:extLst>
              <a:ext uri="{FF2B5EF4-FFF2-40B4-BE49-F238E27FC236}">
                <a16:creationId xmlns:a16="http://schemas.microsoft.com/office/drawing/2014/main" id="{1F4200BB-C21F-4F86-A173-97FB52C6AAA4}"/>
              </a:ext>
            </a:extLst>
          </p:cNvPr>
          <p:cNvSpPr/>
          <p:nvPr/>
        </p:nvSpPr>
        <p:spPr>
          <a:xfrm rot="18970685">
            <a:off x="3239857" y="41543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51" name="Oval 150">
            <a:extLst>
              <a:ext uri="{FF2B5EF4-FFF2-40B4-BE49-F238E27FC236}">
                <a16:creationId xmlns:a16="http://schemas.microsoft.com/office/drawing/2014/main" id="{0B9FB360-C401-4BD3-814D-590721E24597}"/>
              </a:ext>
            </a:extLst>
          </p:cNvPr>
          <p:cNvSpPr/>
          <p:nvPr/>
        </p:nvSpPr>
        <p:spPr>
          <a:xfrm rot="18970685">
            <a:off x="3349813" y="3099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52" name="Oval 151">
            <a:extLst>
              <a:ext uri="{FF2B5EF4-FFF2-40B4-BE49-F238E27FC236}">
                <a16:creationId xmlns:a16="http://schemas.microsoft.com/office/drawing/2014/main" id="{70FBF767-8D70-43A0-B67F-5D452B46D7C5}"/>
              </a:ext>
            </a:extLst>
          </p:cNvPr>
          <p:cNvSpPr/>
          <p:nvPr/>
        </p:nvSpPr>
        <p:spPr>
          <a:xfrm rot="18970685">
            <a:off x="3459768" y="20438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53" name="Oval 152">
            <a:extLst>
              <a:ext uri="{FF2B5EF4-FFF2-40B4-BE49-F238E27FC236}">
                <a16:creationId xmlns:a16="http://schemas.microsoft.com/office/drawing/2014/main" id="{9C15E006-0329-40DB-B569-2EA6DFD97C12}"/>
              </a:ext>
            </a:extLst>
          </p:cNvPr>
          <p:cNvSpPr/>
          <p:nvPr/>
        </p:nvSpPr>
        <p:spPr>
          <a:xfrm rot="18970685">
            <a:off x="3569723" y="9885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54" name="Oval 153">
            <a:extLst>
              <a:ext uri="{FF2B5EF4-FFF2-40B4-BE49-F238E27FC236}">
                <a16:creationId xmlns:a16="http://schemas.microsoft.com/office/drawing/2014/main" id="{3F0F78B0-4F39-479F-9E68-91EC3CF2AA43}"/>
              </a:ext>
            </a:extLst>
          </p:cNvPr>
          <p:cNvSpPr/>
          <p:nvPr/>
        </p:nvSpPr>
        <p:spPr>
          <a:xfrm rot="18970685">
            <a:off x="3679678" y="-666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55" name="Oval 154">
            <a:extLst>
              <a:ext uri="{FF2B5EF4-FFF2-40B4-BE49-F238E27FC236}">
                <a16:creationId xmlns:a16="http://schemas.microsoft.com/office/drawing/2014/main" id="{70E93972-2152-42F4-891C-E2D1D3AC4AB9}"/>
              </a:ext>
            </a:extLst>
          </p:cNvPr>
          <p:cNvSpPr/>
          <p:nvPr/>
        </p:nvSpPr>
        <p:spPr>
          <a:xfrm rot="18970685">
            <a:off x="3789633" y="-11219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56" name="Oval 155">
            <a:extLst>
              <a:ext uri="{FF2B5EF4-FFF2-40B4-BE49-F238E27FC236}">
                <a16:creationId xmlns:a16="http://schemas.microsoft.com/office/drawing/2014/main" id="{9C0CE111-2902-47BD-ACDD-9EA08A67632E}"/>
              </a:ext>
            </a:extLst>
          </p:cNvPr>
          <p:cNvSpPr/>
          <p:nvPr/>
        </p:nvSpPr>
        <p:spPr>
          <a:xfrm rot="18970685">
            <a:off x="3899589" y="-2177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57" name="Oval 156">
            <a:extLst>
              <a:ext uri="{FF2B5EF4-FFF2-40B4-BE49-F238E27FC236}">
                <a16:creationId xmlns:a16="http://schemas.microsoft.com/office/drawing/2014/main" id="{63A5F8AA-D0DC-4338-887C-4DDA283F4F04}"/>
              </a:ext>
            </a:extLst>
          </p:cNvPr>
          <p:cNvSpPr/>
          <p:nvPr/>
        </p:nvSpPr>
        <p:spPr>
          <a:xfrm rot="18970685">
            <a:off x="4009544" y="-32324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58" name="Oval 157">
            <a:extLst>
              <a:ext uri="{FF2B5EF4-FFF2-40B4-BE49-F238E27FC236}">
                <a16:creationId xmlns:a16="http://schemas.microsoft.com/office/drawing/2014/main" id="{2DE90459-D716-4BE8-8A32-820C6BD5228E}"/>
              </a:ext>
            </a:extLst>
          </p:cNvPr>
          <p:cNvSpPr/>
          <p:nvPr/>
        </p:nvSpPr>
        <p:spPr>
          <a:xfrm rot="18970685">
            <a:off x="4119499" y="-42877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59" name="Oval 158">
            <a:extLst>
              <a:ext uri="{FF2B5EF4-FFF2-40B4-BE49-F238E27FC236}">
                <a16:creationId xmlns:a16="http://schemas.microsoft.com/office/drawing/2014/main" id="{55014DE3-9850-49DB-BF8B-0782DA29BE6A}"/>
              </a:ext>
            </a:extLst>
          </p:cNvPr>
          <p:cNvSpPr/>
          <p:nvPr/>
        </p:nvSpPr>
        <p:spPr>
          <a:xfrm rot="18970685">
            <a:off x="4229454" y="-53429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60" name="Oval 159">
            <a:extLst>
              <a:ext uri="{FF2B5EF4-FFF2-40B4-BE49-F238E27FC236}">
                <a16:creationId xmlns:a16="http://schemas.microsoft.com/office/drawing/2014/main" id="{4784C7D4-4534-4F33-9A68-47F64DA59AAE}"/>
              </a:ext>
            </a:extLst>
          </p:cNvPr>
          <p:cNvSpPr/>
          <p:nvPr/>
        </p:nvSpPr>
        <p:spPr>
          <a:xfrm rot="18970685">
            <a:off x="4339409" y="-6398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61" name="Oval 160">
            <a:extLst>
              <a:ext uri="{FF2B5EF4-FFF2-40B4-BE49-F238E27FC236}">
                <a16:creationId xmlns:a16="http://schemas.microsoft.com/office/drawing/2014/main" id="{0BC089F4-FF37-4FC3-905B-A65288699B0D}"/>
              </a:ext>
            </a:extLst>
          </p:cNvPr>
          <p:cNvSpPr/>
          <p:nvPr/>
        </p:nvSpPr>
        <p:spPr>
          <a:xfrm rot="18970685">
            <a:off x="4449365" y="-74534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62" name="Oval 161">
            <a:extLst>
              <a:ext uri="{FF2B5EF4-FFF2-40B4-BE49-F238E27FC236}">
                <a16:creationId xmlns:a16="http://schemas.microsoft.com/office/drawing/2014/main" id="{4F35980E-0FB9-4E7E-BD44-8AC42A684027}"/>
              </a:ext>
            </a:extLst>
          </p:cNvPr>
          <p:cNvSpPr/>
          <p:nvPr/>
        </p:nvSpPr>
        <p:spPr>
          <a:xfrm rot="18970685">
            <a:off x="4559320" y="-85087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64" name="Oval 163">
            <a:extLst>
              <a:ext uri="{FF2B5EF4-FFF2-40B4-BE49-F238E27FC236}">
                <a16:creationId xmlns:a16="http://schemas.microsoft.com/office/drawing/2014/main" id="{534E564D-F64D-4EA6-A1F1-3090F2D932B9}"/>
              </a:ext>
            </a:extLst>
          </p:cNvPr>
          <p:cNvSpPr/>
          <p:nvPr/>
        </p:nvSpPr>
        <p:spPr>
          <a:xfrm rot="18970685">
            <a:off x="2487786" y="95236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65" name="Oval 164">
            <a:extLst>
              <a:ext uri="{FF2B5EF4-FFF2-40B4-BE49-F238E27FC236}">
                <a16:creationId xmlns:a16="http://schemas.microsoft.com/office/drawing/2014/main" id="{05B409FC-0CC1-43B3-94B7-01212DE458F4}"/>
              </a:ext>
            </a:extLst>
          </p:cNvPr>
          <p:cNvSpPr/>
          <p:nvPr/>
        </p:nvSpPr>
        <p:spPr>
          <a:xfrm rot="18970685">
            <a:off x="2597741" y="84684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66" name="Oval 165">
            <a:extLst>
              <a:ext uri="{FF2B5EF4-FFF2-40B4-BE49-F238E27FC236}">
                <a16:creationId xmlns:a16="http://schemas.microsoft.com/office/drawing/2014/main" id="{5ADAF25C-C2CB-4664-A370-8BF660B5B000}"/>
              </a:ext>
            </a:extLst>
          </p:cNvPr>
          <p:cNvSpPr/>
          <p:nvPr/>
        </p:nvSpPr>
        <p:spPr>
          <a:xfrm rot="18970685">
            <a:off x="2707697" y="741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67" name="Oval 166">
            <a:extLst>
              <a:ext uri="{FF2B5EF4-FFF2-40B4-BE49-F238E27FC236}">
                <a16:creationId xmlns:a16="http://schemas.microsoft.com/office/drawing/2014/main" id="{7B27C2F4-2FDB-4ACE-A4C1-4492B403E984}"/>
              </a:ext>
            </a:extLst>
          </p:cNvPr>
          <p:cNvSpPr/>
          <p:nvPr/>
        </p:nvSpPr>
        <p:spPr>
          <a:xfrm rot="18970685">
            <a:off x="2817652" y="63579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68" name="Oval 167">
            <a:extLst>
              <a:ext uri="{FF2B5EF4-FFF2-40B4-BE49-F238E27FC236}">
                <a16:creationId xmlns:a16="http://schemas.microsoft.com/office/drawing/2014/main" id="{FF30DEDA-7CEF-4E28-9211-F706C548D57D}"/>
              </a:ext>
            </a:extLst>
          </p:cNvPr>
          <p:cNvSpPr/>
          <p:nvPr/>
        </p:nvSpPr>
        <p:spPr>
          <a:xfrm rot="18970685">
            <a:off x="2927607" y="53026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69" name="Oval 168">
            <a:extLst>
              <a:ext uri="{FF2B5EF4-FFF2-40B4-BE49-F238E27FC236}">
                <a16:creationId xmlns:a16="http://schemas.microsoft.com/office/drawing/2014/main" id="{04862CA6-7A0D-4940-95A5-A2E6527A3C59}"/>
              </a:ext>
            </a:extLst>
          </p:cNvPr>
          <p:cNvSpPr/>
          <p:nvPr/>
        </p:nvSpPr>
        <p:spPr>
          <a:xfrm rot="18970685">
            <a:off x="3037562" y="42474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70" name="Oval 169">
            <a:extLst>
              <a:ext uri="{FF2B5EF4-FFF2-40B4-BE49-F238E27FC236}">
                <a16:creationId xmlns:a16="http://schemas.microsoft.com/office/drawing/2014/main" id="{30C5FB1E-4EE8-4B3E-B770-31096B88BEDD}"/>
              </a:ext>
            </a:extLst>
          </p:cNvPr>
          <p:cNvSpPr/>
          <p:nvPr/>
        </p:nvSpPr>
        <p:spPr>
          <a:xfrm rot="18970685">
            <a:off x="3147517" y="3192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71" name="Oval 170">
            <a:extLst>
              <a:ext uri="{FF2B5EF4-FFF2-40B4-BE49-F238E27FC236}">
                <a16:creationId xmlns:a16="http://schemas.microsoft.com/office/drawing/2014/main" id="{43421CA8-5FAD-4319-834F-60390DC3B9D0}"/>
              </a:ext>
            </a:extLst>
          </p:cNvPr>
          <p:cNvSpPr/>
          <p:nvPr/>
        </p:nvSpPr>
        <p:spPr>
          <a:xfrm rot="18970685">
            <a:off x="3257473" y="21369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72" name="Oval 171">
            <a:extLst>
              <a:ext uri="{FF2B5EF4-FFF2-40B4-BE49-F238E27FC236}">
                <a16:creationId xmlns:a16="http://schemas.microsoft.com/office/drawing/2014/main" id="{AE79C989-D265-497D-8E4D-F5185E784CC8}"/>
              </a:ext>
            </a:extLst>
          </p:cNvPr>
          <p:cNvSpPr/>
          <p:nvPr/>
        </p:nvSpPr>
        <p:spPr>
          <a:xfrm rot="18970685">
            <a:off x="3367428" y="10816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73" name="Oval 172">
            <a:extLst>
              <a:ext uri="{FF2B5EF4-FFF2-40B4-BE49-F238E27FC236}">
                <a16:creationId xmlns:a16="http://schemas.microsoft.com/office/drawing/2014/main" id="{9796C10D-A431-45C3-9CA9-75510CD385E3}"/>
              </a:ext>
            </a:extLst>
          </p:cNvPr>
          <p:cNvSpPr/>
          <p:nvPr/>
        </p:nvSpPr>
        <p:spPr>
          <a:xfrm rot="18970685">
            <a:off x="3477383" y="263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74" name="Oval 173">
            <a:extLst>
              <a:ext uri="{FF2B5EF4-FFF2-40B4-BE49-F238E27FC236}">
                <a16:creationId xmlns:a16="http://schemas.microsoft.com/office/drawing/2014/main" id="{5A63A554-37A7-41E3-BC4B-22D2CEE879B8}"/>
              </a:ext>
            </a:extLst>
          </p:cNvPr>
          <p:cNvSpPr/>
          <p:nvPr/>
        </p:nvSpPr>
        <p:spPr>
          <a:xfrm rot="18970685">
            <a:off x="3587338" y="-10288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75" name="Oval 174">
            <a:extLst>
              <a:ext uri="{FF2B5EF4-FFF2-40B4-BE49-F238E27FC236}">
                <a16:creationId xmlns:a16="http://schemas.microsoft.com/office/drawing/2014/main" id="{54E2E870-B38A-4865-8BD9-E38E4A5D8298}"/>
              </a:ext>
            </a:extLst>
          </p:cNvPr>
          <p:cNvSpPr/>
          <p:nvPr/>
        </p:nvSpPr>
        <p:spPr>
          <a:xfrm rot="18970685">
            <a:off x="3697293" y="-2084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76" name="Oval 175">
            <a:extLst>
              <a:ext uri="{FF2B5EF4-FFF2-40B4-BE49-F238E27FC236}">
                <a16:creationId xmlns:a16="http://schemas.microsoft.com/office/drawing/2014/main" id="{52931838-3179-45AD-8E37-94F7D6F2BD0D}"/>
              </a:ext>
            </a:extLst>
          </p:cNvPr>
          <p:cNvSpPr/>
          <p:nvPr/>
        </p:nvSpPr>
        <p:spPr>
          <a:xfrm rot="18970685">
            <a:off x="3807249" y="-31393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77" name="Oval 176">
            <a:extLst>
              <a:ext uri="{FF2B5EF4-FFF2-40B4-BE49-F238E27FC236}">
                <a16:creationId xmlns:a16="http://schemas.microsoft.com/office/drawing/2014/main" id="{69E86ED2-470E-4B30-918F-F80B5FE67D01}"/>
              </a:ext>
            </a:extLst>
          </p:cNvPr>
          <p:cNvSpPr/>
          <p:nvPr/>
        </p:nvSpPr>
        <p:spPr>
          <a:xfrm rot="18970685">
            <a:off x="3917204" y="-41946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78" name="Oval 177">
            <a:extLst>
              <a:ext uri="{FF2B5EF4-FFF2-40B4-BE49-F238E27FC236}">
                <a16:creationId xmlns:a16="http://schemas.microsoft.com/office/drawing/2014/main" id="{262F6B30-2A10-48A5-AC86-D3A7F8EF1F1E}"/>
              </a:ext>
            </a:extLst>
          </p:cNvPr>
          <p:cNvSpPr/>
          <p:nvPr/>
        </p:nvSpPr>
        <p:spPr>
          <a:xfrm rot="18970685">
            <a:off x="4027159" y="-52498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79" name="Oval 178">
            <a:extLst>
              <a:ext uri="{FF2B5EF4-FFF2-40B4-BE49-F238E27FC236}">
                <a16:creationId xmlns:a16="http://schemas.microsoft.com/office/drawing/2014/main" id="{59FBF9A5-8506-4044-A780-64A4A13CB6BF}"/>
              </a:ext>
            </a:extLst>
          </p:cNvPr>
          <p:cNvSpPr/>
          <p:nvPr/>
        </p:nvSpPr>
        <p:spPr>
          <a:xfrm rot="18970685">
            <a:off x="4137114" y="-6305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80" name="Oval 179">
            <a:extLst>
              <a:ext uri="{FF2B5EF4-FFF2-40B4-BE49-F238E27FC236}">
                <a16:creationId xmlns:a16="http://schemas.microsoft.com/office/drawing/2014/main" id="{7D5C796A-81D7-499F-B270-F47B8C415DD0}"/>
              </a:ext>
            </a:extLst>
          </p:cNvPr>
          <p:cNvSpPr/>
          <p:nvPr/>
        </p:nvSpPr>
        <p:spPr>
          <a:xfrm rot="18970685">
            <a:off x="4247069" y="-73603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81" name="Oval 180">
            <a:extLst>
              <a:ext uri="{FF2B5EF4-FFF2-40B4-BE49-F238E27FC236}">
                <a16:creationId xmlns:a16="http://schemas.microsoft.com/office/drawing/2014/main" id="{EE30F1DD-7BD4-497E-92AD-6EBB37D11AE1}"/>
              </a:ext>
            </a:extLst>
          </p:cNvPr>
          <p:cNvSpPr/>
          <p:nvPr/>
        </p:nvSpPr>
        <p:spPr>
          <a:xfrm rot="18970685">
            <a:off x="4357025" y="-84156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82" name="Oval 181">
            <a:extLst>
              <a:ext uri="{FF2B5EF4-FFF2-40B4-BE49-F238E27FC236}">
                <a16:creationId xmlns:a16="http://schemas.microsoft.com/office/drawing/2014/main" id="{5FF05FF9-5452-4390-811C-0863EB457755}"/>
              </a:ext>
            </a:extLst>
          </p:cNvPr>
          <p:cNvSpPr/>
          <p:nvPr/>
        </p:nvSpPr>
        <p:spPr>
          <a:xfrm rot="18970685">
            <a:off x="4466980" y="-94709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84" name="Oval 183">
            <a:extLst>
              <a:ext uri="{FF2B5EF4-FFF2-40B4-BE49-F238E27FC236}">
                <a16:creationId xmlns:a16="http://schemas.microsoft.com/office/drawing/2014/main" id="{F2304909-CE1D-4B5E-870D-69F857A6BB69}"/>
              </a:ext>
            </a:extLst>
          </p:cNvPr>
          <p:cNvSpPr/>
          <p:nvPr/>
        </p:nvSpPr>
        <p:spPr>
          <a:xfrm rot="18970685">
            <a:off x="2395447" y="85615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85" name="Oval 184">
            <a:extLst>
              <a:ext uri="{FF2B5EF4-FFF2-40B4-BE49-F238E27FC236}">
                <a16:creationId xmlns:a16="http://schemas.microsoft.com/office/drawing/2014/main" id="{AF116AB2-36DE-4112-B874-47B9C4687517}"/>
              </a:ext>
            </a:extLst>
          </p:cNvPr>
          <p:cNvSpPr/>
          <p:nvPr/>
        </p:nvSpPr>
        <p:spPr>
          <a:xfrm rot="18970685">
            <a:off x="2505402" y="75062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86" name="Oval 185">
            <a:extLst>
              <a:ext uri="{FF2B5EF4-FFF2-40B4-BE49-F238E27FC236}">
                <a16:creationId xmlns:a16="http://schemas.microsoft.com/office/drawing/2014/main" id="{85AF6ACA-A593-4EBD-AD2B-DD4386137510}"/>
              </a:ext>
            </a:extLst>
          </p:cNvPr>
          <p:cNvSpPr/>
          <p:nvPr/>
        </p:nvSpPr>
        <p:spPr>
          <a:xfrm rot="18970685">
            <a:off x="2615358" y="64509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87" name="Oval 186">
            <a:extLst>
              <a:ext uri="{FF2B5EF4-FFF2-40B4-BE49-F238E27FC236}">
                <a16:creationId xmlns:a16="http://schemas.microsoft.com/office/drawing/2014/main" id="{429B7950-090B-47D3-B086-AD76F9188D5D}"/>
              </a:ext>
            </a:extLst>
          </p:cNvPr>
          <p:cNvSpPr/>
          <p:nvPr/>
        </p:nvSpPr>
        <p:spPr>
          <a:xfrm rot="18970685">
            <a:off x="2725313" y="53957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88" name="Oval 187">
            <a:extLst>
              <a:ext uri="{FF2B5EF4-FFF2-40B4-BE49-F238E27FC236}">
                <a16:creationId xmlns:a16="http://schemas.microsoft.com/office/drawing/2014/main" id="{5D12DBD1-2286-40F4-88FF-3A1DB4D14088}"/>
              </a:ext>
            </a:extLst>
          </p:cNvPr>
          <p:cNvSpPr/>
          <p:nvPr/>
        </p:nvSpPr>
        <p:spPr>
          <a:xfrm rot="18970685">
            <a:off x="2835268" y="43404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89" name="Oval 188">
            <a:extLst>
              <a:ext uri="{FF2B5EF4-FFF2-40B4-BE49-F238E27FC236}">
                <a16:creationId xmlns:a16="http://schemas.microsoft.com/office/drawing/2014/main" id="{AF6D1F37-87C0-4A13-9102-E8D70D345BB0}"/>
              </a:ext>
            </a:extLst>
          </p:cNvPr>
          <p:cNvSpPr/>
          <p:nvPr/>
        </p:nvSpPr>
        <p:spPr>
          <a:xfrm rot="18970685">
            <a:off x="2945223" y="3285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90" name="Oval 189">
            <a:extLst>
              <a:ext uri="{FF2B5EF4-FFF2-40B4-BE49-F238E27FC236}">
                <a16:creationId xmlns:a16="http://schemas.microsoft.com/office/drawing/2014/main" id="{89C3D0B8-EB89-4CBC-BC9C-78BAF244847A}"/>
              </a:ext>
            </a:extLst>
          </p:cNvPr>
          <p:cNvSpPr/>
          <p:nvPr/>
        </p:nvSpPr>
        <p:spPr>
          <a:xfrm rot="18970685">
            <a:off x="3055178" y="22299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91" name="Oval 190">
            <a:extLst>
              <a:ext uri="{FF2B5EF4-FFF2-40B4-BE49-F238E27FC236}">
                <a16:creationId xmlns:a16="http://schemas.microsoft.com/office/drawing/2014/main" id="{14191DE2-FC6C-4E32-863D-30B4932C9A09}"/>
              </a:ext>
            </a:extLst>
          </p:cNvPr>
          <p:cNvSpPr/>
          <p:nvPr/>
        </p:nvSpPr>
        <p:spPr>
          <a:xfrm rot="18970685">
            <a:off x="3165134" y="11747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92" name="Oval 191">
            <a:extLst>
              <a:ext uri="{FF2B5EF4-FFF2-40B4-BE49-F238E27FC236}">
                <a16:creationId xmlns:a16="http://schemas.microsoft.com/office/drawing/2014/main" id="{F0ADB571-A233-4B25-ABE6-6D670A3DD29E}"/>
              </a:ext>
            </a:extLst>
          </p:cNvPr>
          <p:cNvSpPr/>
          <p:nvPr/>
        </p:nvSpPr>
        <p:spPr>
          <a:xfrm rot="18970685">
            <a:off x="3275089" y="1194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93" name="Oval 192">
            <a:extLst>
              <a:ext uri="{FF2B5EF4-FFF2-40B4-BE49-F238E27FC236}">
                <a16:creationId xmlns:a16="http://schemas.microsoft.com/office/drawing/2014/main" id="{C1E70C78-E2B6-4183-B71D-7D0A2469E54B}"/>
              </a:ext>
            </a:extLst>
          </p:cNvPr>
          <p:cNvSpPr/>
          <p:nvPr/>
        </p:nvSpPr>
        <p:spPr>
          <a:xfrm rot="18970685">
            <a:off x="3385044" y="-9357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94" name="Oval 193">
            <a:extLst>
              <a:ext uri="{FF2B5EF4-FFF2-40B4-BE49-F238E27FC236}">
                <a16:creationId xmlns:a16="http://schemas.microsoft.com/office/drawing/2014/main" id="{761BD063-14E1-4954-8C71-8A1E8EB56514}"/>
              </a:ext>
            </a:extLst>
          </p:cNvPr>
          <p:cNvSpPr/>
          <p:nvPr/>
        </p:nvSpPr>
        <p:spPr>
          <a:xfrm rot="18970685">
            <a:off x="3494999" y="-19910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95" name="Oval 194">
            <a:extLst>
              <a:ext uri="{FF2B5EF4-FFF2-40B4-BE49-F238E27FC236}">
                <a16:creationId xmlns:a16="http://schemas.microsoft.com/office/drawing/2014/main" id="{AE2AF1CE-0B23-49CC-B672-07E577EAC4C7}"/>
              </a:ext>
            </a:extLst>
          </p:cNvPr>
          <p:cNvSpPr/>
          <p:nvPr/>
        </p:nvSpPr>
        <p:spPr>
          <a:xfrm rot="18970685">
            <a:off x="3604954" y="-30463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96" name="Oval 195">
            <a:extLst>
              <a:ext uri="{FF2B5EF4-FFF2-40B4-BE49-F238E27FC236}">
                <a16:creationId xmlns:a16="http://schemas.microsoft.com/office/drawing/2014/main" id="{FBF3E886-6CC7-43C9-8C05-BAB7652716AA}"/>
              </a:ext>
            </a:extLst>
          </p:cNvPr>
          <p:cNvSpPr/>
          <p:nvPr/>
        </p:nvSpPr>
        <p:spPr>
          <a:xfrm rot="18970685">
            <a:off x="3714910" y="-41015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97" name="Oval 196">
            <a:extLst>
              <a:ext uri="{FF2B5EF4-FFF2-40B4-BE49-F238E27FC236}">
                <a16:creationId xmlns:a16="http://schemas.microsoft.com/office/drawing/2014/main" id="{97674A93-95D2-44E3-9E2A-2C9620BC3AD2}"/>
              </a:ext>
            </a:extLst>
          </p:cNvPr>
          <p:cNvSpPr/>
          <p:nvPr/>
        </p:nvSpPr>
        <p:spPr>
          <a:xfrm rot="18970685">
            <a:off x="3824865" y="-51568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98" name="Oval 197">
            <a:extLst>
              <a:ext uri="{FF2B5EF4-FFF2-40B4-BE49-F238E27FC236}">
                <a16:creationId xmlns:a16="http://schemas.microsoft.com/office/drawing/2014/main" id="{34B2DFEF-4A8F-41C8-BA33-F82E863E4A14}"/>
              </a:ext>
            </a:extLst>
          </p:cNvPr>
          <p:cNvSpPr/>
          <p:nvPr/>
        </p:nvSpPr>
        <p:spPr>
          <a:xfrm rot="18970685">
            <a:off x="3934820" y="-6212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199" name="Oval 198">
            <a:extLst>
              <a:ext uri="{FF2B5EF4-FFF2-40B4-BE49-F238E27FC236}">
                <a16:creationId xmlns:a16="http://schemas.microsoft.com/office/drawing/2014/main" id="{87A462B5-7C35-49A1-998F-EF0C1200CF0E}"/>
              </a:ext>
            </a:extLst>
          </p:cNvPr>
          <p:cNvSpPr/>
          <p:nvPr/>
        </p:nvSpPr>
        <p:spPr>
          <a:xfrm rot="18970685">
            <a:off x="4044775" y="-72673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00" name="Oval 199">
            <a:extLst>
              <a:ext uri="{FF2B5EF4-FFF2-40B4-BE49-F238E27FC236}">
                <a16:creationId xmlns:a16="http://schemas.microsoft.com/office/drawing/2014/main" id="{5F17A012-3F08-4C39-B159-D5A3EC719BDC}"/>
              </a:ext>
            </a:extLst>
          </p:cNvPr>
          <p:cNvSpPr/>
          <p:nvPr/>
        </p:nvSpPr>
        <p:spPr>
          <a:xfrm rot="18970685">
            <a:off x="4154730" y="-83225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01" name="Oval 200">
            <a:extLst>
              <a:ext uri="{FF2B5EF4-FFF2-40B4-BE49-F238E27FC236}">
                <a16:creationId xmlns:a16="http://schemas.microsoft.com/office/drawing/2014/main" id="{E3AB4682-3B64-43F1-8E12-B3D84EFCE72C}"/>
              </a:ext>
            </a:extLst>
          </p:cNvPr>
          <p:cNvSpPr/>
          <p:nvPr/>
        </p:nvSpPr>
        <p:spPr>
          <a:xfrm rot="18970685">
            <a:off x="4264686" y="-93778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02" name="Oval 201">
            <a:extLst>
              <a:ext uri="{FF2B5EF4-FFF2-40B4-BE49-F238E27FC236}">
                <a16:creationId xmlns:a16="http://schemas.microsoft.com/office/drawing/2014/main" id="{55C8F172-42EF-4292-ABC6-3FBDD2FB00F7}"/>
              </a:ext>
            </a:extLst>
          </p:cNvPr>
          <p:cNvSpPr/>
          <p:nvPr/>
        </p:nvSpPr>
        <p:spPr>
          <a:xfrm rot="18970685">
            <a:off x="4374641" y="-1043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04" name="Oval 203">
            <a:extLst>
              <a:ext uri="{FF2B5EF4-FFF2-40B4-BE49-F238E27FC236}">
                <a16:creationId xmlns:a16="http://schemas.microsoft.com/office/drawing/2014/main" id="{9A6AA8E8-4195-450D-8F09-79644DEDE1CB}"/>
              </a:ext>
            </a:extLst>
          </p:cNvPr>
          <p:cNvSpPr/>
          <p:nvPr/>
        </p:nvSpPr>
        <p:spPr>
          <a:xfrm rot="18970685">
            <a:off x="2303107" y="75993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05" name="Oval 204">
            <a:extLst>
              <a:ext uri="{FF2B5EF4-FFF2-40B4-BE49-F238E27FC236}">
                <a16:creationId xmlns:a16="http://schemas.microsoft.com/office/drawing/2014/main" id="{065AE76C-1FAD-42D5-B658-95601EB9F667}"/>
              </a:ext>
            </a:extLst>
          </p:cNvPr>
          <p:cNvSpPr/>
          <p:nvPr/>
        </p:nvSpPr>
        <p:spPr>
          <a:xfrm rot="18970685">
            <a:off x="2413062" y="6544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06" name="Oval 205">
            <a:extLst>
              <a:ext uri="{FF2B5EF4-FFF2-40B4-BE49-F238E27FC236}">
                <a16:creationId xmlns:a16="http://schemas.microsoft.com/office/drawing/2014/main" id="{360423F3-0D82-43FB-8B82-072F8B4FEA3D}"/>
              </a:ext>
            </a:extLst>
          </p:cNvPr>
          <p:cNvSpPr/>
          <p:nvPr/>
        </p:nvSpPr>
        <p:spPr>
          <a:xfrm rot="18970685">
            <a:off x="2523018" y="54888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07" name="Oval 206">
            <a:extLst>
              <a:ext uri="{FF2B5EF4-FFF2-40B4-BE49-F238E27FC236}">
                <a16:creationId xmlns:a16="http://schemas.microsoft.com/office/drawing/2014/main" id="{D3BE6E6B-F9C2-47FA-83CE-EB433B73C00E}"/>
              </a:ext>
            </a:extLst>
          </p:cNvPr>
          <p:cNvSpPr/>
          <p:nvPr/>
        </p:nvSpPr>
        <p:spPr>
          <a:xfrm rot="18970685">
            <a:off x="2632973" y="44335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08" name="Oval 207">
            <a:extLst>
              <a:ext uri="{FF2B5EF4-FFF2-40B4-BE49-F238E27FC236}">
                <a16:creationId xmlns:a16="http://schemas.microsoft.com/office/drawing/2014/main" id="{78A4BC10-1A8B-47EF-BCD6-F88B488DCA3E}"/>
              </a:ext>
            </a:extLst>
          </p:cNvPr>
          <p:cNvSpPr/>
          <p:nvPr/>
        </p:nvSpPr>
        <p:spPr>
          <a:xfrm rot="18970685">
            <a:off x="2742928" y="33783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09" name="Oval 208">
            <a:extLst>
              <a:ext uri="{FF2B5EF4-FFF2-40B4-BE49-F238E27FC236}">
                <a16:creationId xmlns:a16="http://schemas.microsoft.com/office/drawing/2014/main" id="{AE57D687-AD4A-4200-BC64-E1AE55E9A133}"/>
              </a:ext>
            </a:extLst>
          </p:cNvPr>
          <p:cNvSpPr/>
          <p:nvPr/>
        </p:nvSpPr>
        <p:spPr>
          <a:xfrm rot="18970685">
            <a:off x="2852883" y="232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10" name="Oval 209">
            <a:extLst>
              <a:ext uri="{FF2B5EF4-FFF2-40B4-BE49-F238E27FC236}">
                <a16:creationId xmlns:a16="http://schemas.microsoft.com/office/drawing/2014/main" id="{532B7412-C273-4175-8D3D-0D7D19718A04}"/>
              </a:ext>
            </a:extLst>
          </p:cNvPr>
          <p:cNvSpPr/>
          <p:nvPr/>
        </p:nvSpPr>
        <p:spPr>
          <a:xfrm rot="18970685">
            <a:off x="2962838" y="12678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11" name="Oval 210">
            <a:extLst>
              <a:ext uri="{FF2B5EF4-FFF2-40B4-BE49-F238E27FC236}">
                <a16:creationId xmlns:a16="http://schemas.microsoft.com/office/drawing/2014/main" id="{8B5B0A35-4959-4C01-9D54-07381D04167D}"/>
              </a:ext>
            </a:extLst>
          </p:cNvPr>
          <p:cNvSpPr/>
          <p:nvPr/>
        </p:nvSpPr>
        <p:spPr>
          <a:xfrm rot="18970685">
            <a:off x="3072794" y="2125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12" name="Oval 211">
            <a:extLst>
              <a:ext uri="{FF2B5EF4-FFF2-40B4-BE49-F238E27FC236}">
                <a16:creationId xmlns:a16="http://schemas.microsoft.com/office/drawing/2014/main" id="{A5002EE6-2572-4A3F-8300-006C09B4B99B}"/>
              </a:ext>
            </a:extLst>
          </p:cNvPr>
          <p:cNvSpPr/>
          <p:nvPr/>
        </p:nvSpPr>
        <p:spPr>
          <a:xfrm rot="18970685">
            <a:off x="3182749" y="-8427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13" name="Oval 212">
            <a:extLst>
              <a:ext uri="{FF2B5EF4-FFF2-40B4-BE49-F238E27FC236}">
                <a16:creationId xmlns:a16="http://schemas.microsoft.com/office/drawing/2014/main" id="{BEE503E8-E0FD-4C52-9BBF-2F7BC46D4C4E}"/>
              </a:ext>
            </a:extLst>
          </p:cNvPr>
          <p:cNvSpPr/>
          <p:nvPr/>
        </p:nvSpPr>
        <p:spPr>
          <a:xfrm rot="18970685">
            <a:off x="3292704" y="-18979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14" name="Oval 213">
            <a:extLst>
              <a:ext uri="{FF2B5EF4-FFF2-40B4-BE49-F238E27FC236}">
                <a16:creationId xmlns:a16="http://schemas.microsoft.com/office/drawing/2014/main" id="{2AF95BD7-CFD9-48F6-AC1D-C5FDF9DE1D00}"/>
              </a:ext>
            </a:extLst>
          </p:cNvPr>
          <p:cNvSpPr/>
          <p:nvPr/>
        </p:nvSpPr>
        <p:spPr>
          <a:xfrm rot="18970685">
            <a:off x="3402659" y="-295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15" name="Oval 214">
            <a:extLst>
              <a:ext uri="{FF2B5EF4-FFF2-40B4-BE49-F238E27FC236}">
                <a16:creationId xmlns:a16="http://schemas.microsoft.com/office/drawing/2014/main" id="{B08EE4B4-6253-4BD7-B043-168444CB957F}"/>
              </a:ext>
            </a:extLst>
          </p:cNvPr>
          <p:cNvSpPr/>
          <p:nvPr/>
        </p:nvSpPr>
        <p:spPr>
          <a:xfrm rot="18970685">
            <a:off x="3512614" y="-40084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16" name="Oval 215">
            <a:extLst>
              <a:ext uri="{FF2B5EF4-FFF2-40B4-BE49-F238E27FC236}">
                <a16:creationId xmlns:a16="http://schemas.microsoft.com/office/drawing/2014/main" id="{183D4767-D0AA-4818-B85E-CB893C069FBE}"/>
              </a:ext>
            </a:extLst>
          </p:cNvPr>
          <p:cNvSpPr/>
          <p:nvPr/>
        </p:nvSpPr>
        <p:spPr>
          <a:xfrm rot="18970685">
            <a:off x="3622570" y="-50637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17" name="Oval 216">
            <a:extLst>
              <a:ext uri="{FF2B5EF4-FFF2-40B4-BE49-F238E27FC236}">
                <a16:creationId xmlns:a16="http://schemas.microsoft.com/office/drawing/2014/main" id="{6F8CD117-64E9-43E3-ABAB-2CFBAAA794D8}"/>
              </a:ext>
            </a:extLst>
          </p:cNvPr>
          <p:cNvSpPr/>
          <p:nvPr/>
        </p:nvSpPr>
        <p:spPr>
          <a:xfrm rot="18970685">
            <a:off x="3732525" y="-61189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18" name="Oval 217">
            <a:extLst>
              <a:ext uri="{FF2B5EF4-FFF2-40B4-BE49-F238E27FC236}">
                <a16:creationId xmlns:a16="http://schemas.microsoft.com/office/drawing/2014/main" id="{09E1876F-84C0-4E51-957E-9EB909786B9B}"/>
              </a:ext>
            </a:extLst>
          </p:cNvPr>
          <p:cNvSpPr/>
          <p:nvPr/>
        </p:nvSpPr>
        <p:spPr>
          <a:xfrm rot="18970685">
            <a:off x="3842480" y="-7174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19" name="Oval 218">
            <a:extLst>
              <a:ext uri="{FF2B5EF4-FFF2-40B4-BE49-F238E27FC236}">
                <a16:creationId xmlns:a16="http://schemas.microsoft.com/office/drawing/2014/main" id="{7EA7A605-DBA3-4638-A323-E08EBB0FBFC5}"/>
              </a:ext>
            </a:extLst>
          </p:cNvPr>
          <p:cNvSpPr/>
          <p:nvPr/>
        </p:nvSpPr>
        <p:spPr>
          <a:xfrm rot="18970685">
            <a:off x="3952435" y="-82294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20" name="Oval 219">
            <a:extLst>
              <a:ext uri="{FF2B5EF4-FFF2-40B4-BE49-F238E27FC236}">
                <a16:creationId xmlns:a16="http://schemas.microsoft.com/office/drawing/2014/main" id="{3BCFFFC8-B523-4A00-9A41-24F44A7AD6A2}"/>
              </a:ext>
            </a:extLst>
          </p:cNvPr>
          <p:cNvSpPr/>
          <p:nvPr/>
        </p:nvSpPr>
        <p:spPr>
          <a:xfrm rot="18970685">
            <a:off x="4062390" y="-92847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21" name="Oval 220">
            <a:extLst>
              <a:ext uri="{FF2B5EF4-FFF2-40B4-BE49-F238E27FC236}">
                <a16:creationId xmlns:a16="http://schemas.microsoft.com/office/drawing/2014/main" id="{489A2D01-4338-4A91-B11B-2FFFF517380A}"/>
              </a:ext>
            </a:extLst>
          </p:cNvPr>
          <p:cNvSpPr/>
          <p:nvPr/>
        </p:nvSpPr>
        <p:spPr>
          <a:xfrm rot="18970685">
            <a:off x="4172346" y="-103399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22" name="Oval 221">
            <a:extLst>
              <a:ext uri="{FF2B5EF4-FFF2-40B4-BE49-F238E27FC236}">
                <a16:creationId xmlns:a16="http://schemas.microsoft.com/office/drawing/2014/main" id="{C5AB81F9-25A6-471D-B08C-290539ACD17F}"/>
              </a:ext>
            </a:extLst>
          </p:cNvPr>
          <p:cNvSpPr/>
          <p:nvPr/>
        </p:nvSpPr>
        <p:spPr>
          <a:xfrm rot="18970685">
            <a:off x="4282301" y="-113952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24" name="Oval 223">
            <a:extLst>
              <a:ext uri="{FF2B5EF4-FFF2-40B4-BE49-F238E27FC236}">
                <a16:creationId xmlns:a16="http://schemas.microsoft.com/office/drawing/2014/main" id="{1349F60B-E9BA-4E96-A716-EA48A0B706A8}"/>
              </a:ext>
            </a:extLst>
          </p:cNvPr>
          <p:cNvSpPr/>
          <p:nvPr/>
        </p:nvSpPr>
        <p:spPr>
          <a:xfrm rot="18970685">
            <a:off x="2210768" y="6637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25" name="Oval 224">
            <a:extLst>
              <a:ext uri="{FF2B5EF4-FFF2-40B4-BE49-F238E27FC236}">
                <a16:creationId xmlns:a16="http://schemas.microsoft.com/office/drawing/2014/main" id="{467DAD7D-85EE-43CE-8538-3CF41389D41E}"/>
              </a:ext>
            </a:extLst>
          </p:cNvPr>
          <p:cNvSpPr/>
          <p:nvPr/>
        </p:nvSpPr>
        <p:spPr>
          <a:xfrm rot="18970685">
            <a:off x="2320723" y="55819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26" name="Oval 225">
            <a:extLst>
              <a:ext uri="{FF2B5EF4-FFF2-40B4-BE49-F238E27FC236}">
                <a16:creationId xmlns:a16="http://schemas.microsoft.com/office/drawing/2014/main" id="{8F81491F-2A52-4BA6-8D91-F939783EDF31}"/>
              </a:ext>
            </a:extLst>
          </p:cNvPr>
          <p:cNvSpPr/>
          <p:nvPr/>
        </p:nvSpPr>
        <p:spPr>
          <a:xfrm rot="18970685">
            <a:off x="2430679" y="45266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27" name="Oval 226">
            <a:extLst>
              <a:ext uri="{FF2B5EF4-FFF2-40B4-BE49-F238E27FC236}">
                <a16:creationId xmlns:a16="http://schemas.microsoft.com/office/drawing/2014/main" id="{4E3072E6-3C28-427B-8073-11BD02CF151B}"/>
              </a:ext>
            </a:extLst>
          </p:cNvPr>
          <p:cNvSpPr/>
          <p:nvPr/>
        </p:nvSpPr>
        <p:spPr>
          <a:xfrm rot="18970685">
            <a:off x="2540634" y="34713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28" name="Oval 227">
            <a:extLst>
              <a:ext uri="{FF2B5EF4-FFF2-40B4-BE49-F238E27FC236}">
                <a16:creationId xmlns:a16="http://schemas.microsoft.com/office/drawing/2014/main" id="{B2F3D67D-EE9C-442B-BD12-988A372B9A9B}"/>
              </a:ext>
            </a:extLst>
          </p:cNvPr>
          <p:cNvSpPr/>
          <p:nvPr/>
        </p:nvSpPr>
        <p:spPr>
          <a:xfrm rot="18970685">
            <a:off x="2650589" y="2416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29" name="Oval 228">
            <a:extLst>
              <a:ext uri="{FF2B5EF4-FFF2-40B4-BE49-F238E27FC236}">
                <a16:creationId xmlns:a16="http://schemas.microsoft.com/office/drawing/2014/main" id="{D781EC6E-A920-43BE-AA6A-ABE7DAA2AAF5}"/>
              </a:ext>
            </a:extLst>
          </p:cNvPr>
          <p:cNvSpPr/>
          <p:nvPr/>
        </p:nvSpPr>
        <p:spPr>
          <a:xfrm rot="18970685">
            <a:off x="2760544" y="13608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30" name="Oval 229">
            <a:extLst>
              <a:ext uri="{FF2B5EF4-FFF2-40B4-BE49-F238E27FC236}">
                <a16:creationId xmlns:a16="http://schemas.microsoft.com/office/drawing/2014/main" id="{A0AF3D3C-F032-4A93-B5A8-C492F25E4553}"/>
              </a:ext>
            </a:extLst>
          </p:cNvPr>
          <p:cNvSpPr/>
          <p:nvPr/>
        </p:nvSpPr>
        <p:spPr>
          <a:xfrm rot="18970685">
            <a:off x="2870499" y="3056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31" name="Oval 230">
            <a:extLst>
              <a:ext uri="{FF2B5EF4-FFF2-40B4-BE49-F238E27FC236}">
                <a16:creationId xmlns:a16="http://schemas.microsoft.com/office/drawing/2014/main" id="{BFA2D52A-B00A-4D1E-971A-525E3DC7EC44}"/>
              </a:ext>
            </a:extLst>
          </p:cNvPr>
          <p:cNvSpPr/>
          <p:nvPr/>
        </p:nvSpPr>
        <p:spPr>
          <a:xfrm rot="18970685">
            <a:off x="2980455" y="-7496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32" name="Oval 231">
            <a:extLst>
              <a:ext uri="{FF2B5EF4-FFF2-40B4-BE49-F238E27FC236}">
                <a16:creationId xmlns:a16="http://schemas.microsoft.com/office/drawing/2014/main" id="{04A0BA1F-BFFF-4150-8B09-3AAE67B75975}"/>
              </a:ext>
            </a:extLst>
          </p:cNvPr>
          <p:cNvSpPr/>
          <p:nvPr/>
        </p:nvSpPr>
        <p:spPr>
          <a:xfrm rot="18970685">
            <a:off x="3090410" y="-18048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33" name="Oval 232">
            <a:extLst>
              <a:ext uri="{FF2B5EF4-FFF2-40B4-BE49-F238E27FC236}">
                <a16:creationId xmlns:a16="http://schemas.microsoft.com/office/drawing/2014/main" id="{A9E3DD33-4A17-4C19-B495-47AB6884255E}"/>
              </a:ext>
            </a:extLst>
          </p:cNvPr>
          <p:cNvSpPr/>
          <p:nvPr/>
        </p:nvSpPr>
        <p:spPr>
          <a:xfrm rot="18970685">
            <a:off x="3200365" y="-2860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34" name="Oval 233">
            <a:extLst>
              <a:ext uri="{FF2B5EF4-FFF2-40B4-BE49-F238E27FC236}">
                <a16:creationId xmlns:a16="http://schemas.microsoft.com/office/drawing/2014/main" id="{D0F82D04-0BF4-4165-BAF4-961C423E3EA7}"/>
              </a:ext>
            </a:extLst>
          </p:cNvPr>
          <p:cNvSpPr/>
          <p:nvPr/>
        </p:nvSpPr>
        <p:spPr>
          <a:xfrm rot="18970685">
            <a:off x="3310320" y="-39153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35" name="Oval 234">
            <a:extLst>
              <a:ext uri="{FF2B5EF4-FFF2-40B4-BE49-F238E27FC236}">
                <a16:creationId xmlns:a16="http://schemas.microsoft.com/office/drawing/2014/main" id="{92AF0D61-AB89-4848-8605-26C3E16365B3}"/>
              </a:ext>
            </a:extLst>
          </p:cNvPr>
          <p:cNvSpPr/>
          <p:nvPr/>
        </p:nvSpPr>
        <p:spPr>
          <a:xfrm rot="18970685">
            <a:off x="3420275" y="-49706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36" name="Oval 235">
            <a:extLst>
              <a:ext uri="{FF2B5EF4-FFF2-40B4-BE49-F238E27FC236}">
                <a16:creationId xmlns:a16="http://schemas.microsoft.com/office/drawing/2014/main" id="{95FE3FB7-8EE7-46D0-94CF-B06931847BE1}"/>
              </a:ext>
            </a:extLst>
          </p:cNvPr>
          <p:cNvSpPr/>
          <p:nvPr/>
        </p:nvSpPr>
        <p:spPr>
          <a:xfrm rot="18970685">
            <a:off x="3530231" y="-60258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37" name="Oval 236">
            <a:extLst>
              <a:ext uri="{FF2B5EF4-FFF2-40B4-BE49-F238E27FC236}">
                <a16:creationId xmlns:a16="http://schemas.microsoft.com/office/drawing/2014/main" id="{618C7107-57E8-42AC-8D70-8CC54441CB90}"/>
              </a:ext>
            </a:extLst>
          </p:cNvPr>
          <p:cNvSpPr/>
          <p:nvPr/>
        </p:nvSpPr>
        <p:spPr>
          <a:xfrm rot="18970685">
            <a:off x="3640186" y="-7081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38" name="Oval 237">
            <a:extLst>
              <a:ext uri="{FF2B5EF4-FFF2-40B4-BE49-F238E27FC236}">
                <a16:creationId xmlns:a16="http://schemas.microsoft.com/office/drawing/2014/main" id="{38BAC89D-9D3B-4B27-BA04-1BC4BE8123FE}"/>
              </a:ext>
            </a:extLst>
          </p:cNvPr>
          <p:cNvSpPr/>
          <p:nvPr/>
        </p:nvSpPr>
        <p:spPr>
          <a:xfrm rot="18970685">
            <a:off x="3750141" y="-81364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39" name="Oval 238">
            <a:extLst>
              <a:ext uri="{FF2B5EF4-FFF2-40B4-BE49-F238E27FC236}">
                <a16:creationId xmlns:a16="http://schemas.microsoft.com/office/drawing/2014/main" id="{4346687F-E100-4D1A-953F-0787C9B98F37}"/>
              </a:ext>
            </a:extLst>
          </p:cNvPr>
          <p:cNvSpPr/>
          <p:nvPr/>
        </p:nvSpPr>
        <p:spPr>
          <a:xfrm rot="18970685">
            <a:off x="3860096" y="-91916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40" name="Oval 239">
            <a:extLst>
              <a:ext uri="{FF2B5EF4-FFF2-40B4-BE49-F238E27FC236}">
                <a16:creationId xmlns:a16="http://schemas.microsoft.com/office/drawing/2014/main" id="{3D5EC061-CD1D-416F-ADFA-0C7970270875}"/>
              </a:ext>
            </a:extLst>
          </p:cNvPr>
          <p:cNvSpPr/>
          <p:nvPr/>
        </p:nvSpPr>
        <p:spPr>
          <a:xfrm rot="18970685">
            <a:off x="3970051" y="-102469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41" name="Oval 240">
            <a:extLst>
              <a:ext uri="{FF2B5EF4-FFF2-40B4-BE49-F238E27FC236}">
                <a16:creationId xmlns:a16="http://schemas.microsoft.com/office/drawing/2014/main" id="{93414332-573B-4C81-987E-ADE4E53794F2}"/>
              </a:ext>
            </a:extLst>
          </p:cNvPr>
          <p:cNvSpPr/>
          <p:nvPr/>
        </p:nvSpPr>
        <p:spPr>
          <a:xfrm rot="18970685">
            <a:off x="4080007" y="-11302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42" name="Oval 241">
            <a:extLst>
              <a:ext uri="{FF2B5EF4-FFF2-40B4-BE49-F238E27FC236}">
                <a16:creationId xmlns:a16="http://schemas.microsoft.com/office/drawing/2014/main" id="{66F53DF2-A2EC-49E1-85DE-5E12DDA0B141}"/>
              </a:ext>
            </a:extLst>
          </p:cNvPr>
          <p:cNvSpPr/>
          <p:nvPr/>
        </p:nvSpPr>
        <p:spPr>
          <a:xfrm rot="18970685">
            <a:off x="4189962" y="-123574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44" name="Oval 243">
            <a:extLst>
              <a:ext uri="{FF2B5EF4-FFF2-40B4-BE49-F238E27FC236}">
                <a16:creationId xmlns:a16="http://schemas.microsoft.com/office/drawing/2014/main" id="{4A640F15-BC7B-4E7D-AB01-4A8D44276AC3}"/>
              </a:ext>
            </a:extLst>
          </p:cNvPr>
          <p:cNvSpPr/>
          <p:nvPr/>
        </p:nvSpPr>
        <p:spPr>
          <a:xfrm rot="18970685">
            <a:off x="2118428" y="56749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45" name="Oval 244">
            <a:extLst>
              <a:ext uri="{FF2B5EF4-FFF2-40B4-BE49-F238E27FC236}">
                <a16:creationId xmlns:a16="http://schemas.microsoft.com/office/drawing/2014/main" id="{E695C06E-BDD6-420E-B498-3952F614B581}"/>
              </a:ext>
            </a:extLst>
          </p:cNvPr>
          <p:cNvSpPr/>
          <p:nvPr/>
        </p:nvSpPr>
        <p:spPr>
          <a:xfrm rot="18970685">
            <a:off x="2228383" y="46197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46" name="Oval 245">
            <a:extLst>
              <a:ext uri="{FF2B5EF4-FFF2-40B4-BE49-F238E27FC236}">
                <a16:creationId xmlns:a16="http://schemas.microsoft.com/office/drawing/2014/main" id="{8E10B767-08E4-44F0-AEE0-C2BED351DE7B}"/>
              </a:ext>
            </a:extLst>
          </p:cNvPr>
          <p:cNvSpPr/>
          <p:nvPr/>
        </p:nvSpPr>
        <p:spPr>
          <a:xfrm rot="18970685">
            <a:off x="2338339" y="35644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47" name="Oval 246">
            <a:extLst>
              <a:ext uri="{FF2B5EF4-FFF2-40B4-BE49-F238E27FC236}">
                <a16:creationId xmlns:a16="http://schemas.microsoft.com/office/drawing/2014/main" id="{75F274D5-C028-4A5C-9FA4-5A18DDDFC8CA}"/>
              </a:ext>
            </a:extLst>
          </p:cNvPr>
          <p:cNvSpPr/>
          <p:nvPr/>
        </p:nvSpPr>
        <p:spPr>
          <a:xfrm rot="18970685">
            <a:off x="2448294" y="2509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48" name="Oval 247">
            <a:extLst>
              <a:ext uri="{FF2B5EF4-FFF2-40B4-BE49-F238E27FC236}">
                <a16:creationId xmlns:a16="http://schemas.microsoft.com/office/drawing/2014/main" id="{D2A4103E-7ED8-4261-A04C-6506B93A2E63}"/>
              </a:ext>
            </a:extLst>
          </p:cNvPr>
          <p:cNvSpPr/>
          <p:nvPr/>
        </p:nvSpPr>
        <p:spPr>
          <a:xfrm rot="18970685">
            <a:off x="2558249" y="14539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49" name="Oval 248">
            <a:extLst>
              <a:ext uri="{FF2B5EF4-FFF2-40B4-BE49-F238E27FC236}">
                <a16:creationId xmlns:a16="http://schemas.microsoft.com/office/drawing/2014/main" id="{CAC6550B-A412-4B84-AFAF-2A2C30E984B8}"/>
              </a:ext>
            </a:extLst>
          </p:cNvPr>
          <p:cNvSpPr/>
          <p:nvPr/>
        </p:nvSpPr>
        <p:spPr>
          <a:xfrm rot="18970685">
            <a:off x="2668204" y="3987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50" name="Oval 249">
            <a:extLst>
              <a:ext uri="{FF2B5EF4-FFF2-40B4-BE49-F238E27FC236}">
                <a16:creationId xmlns:a16="http://schemas.microsoft.com/office/drawing/2014/main" id="{F9050DFE-F734-4D2B-BC8A-BB0E2ECEA1FB}"/>
              </a:ext>
            </a:extLst>
          </p:cNvPr>
          <p:cNvSpPr/>
          <p:nvPr/>
        </p:nvSpPr>
        <p:spPr>
          <a:xfrm rot="18970685">
            <a:off x="2778159" y="-6565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51" name="Oval 250">
            <a:extLst>
              <a:ext uri="{FF2B5EF4-FFF2-40B4-BE49-F238E27FC236}">
                <a16:creationId xmlns:a16="http://schemas.microsoft.com/office/drawing/2014/main" id="{801875E1-379D-4E4F-8F1F-FB3D746B639C}"/>
              </a:ext>
            </a:extLst>
          </p:cNvPr>
          <p:cNvSpPr/>
          <p:nvPr/>
        </p:nvSpPr>
        <p:spPr>
          <a:xfrm rot="18970685">
            <a:off x="2888115" y="-17117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52" name="Oval 251">
            <a:extLst>
              <a:ext uri="{FF2B5EF4-FFF2-40B4-BE49-F238E27FC236}">
                <a16:creationId xmlns:a16="http://schemas.microsoft.com/office/drawing/2014/main" id="{6053D42A-208E-4612-B00F-42D7A0FD0312}"/>
              </a:ext>
            </a:extLst>
          </p:cNvPr>
          <p:cNvSpPr/>
          <p:nvPr/>
        </p:nvSpPr>
        <p:spPr>
          <a:xfrm rot="18970685">
            <a:off x="2998070" y="-2767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53" name="Oval 252">
            <a:extLst>
              <a:ext uri="{FF2B5EF4-FFF2-40B4-BE49-F238E27FC236}">
                <a16:creationId xmlns:a16="http://schemas.microsoft.com/office/drawing/2014/main" id="{BC4FC926-8A11-4985-9FA8-D7D53874135E}"/>
              </a:ext>
            </a:extLst>
          </p:cNvPr>
          <p:cNvSpPr/>
          <p:nvPr/>
        </p:nvSpPr>
        <p:spPr>
          <a:xfrm rot="18970685">
            <a:off x="3108025" y="-38223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54" name="Oval 253">
            <a:extLst>
              <a:ext uri="{FF2B5EF4-FFF2-40B4-BE49-F238E27FC236}">
                <a16:creationId xmlns:a16="http://schemas.microsoft.com/office/drawing/2014/main" id="{DE675E1F-83B9-4DEA-88AE-FA3DB26B1A89}"/>
              </a:ext>
            </a:extLst>
          </p:cNvPr>
          <p:cNvSpPr/>
          <p:nvPr/>
        </p:nvSpPr>
        <p:spPr>
          <a:xfrm rot="18970685">
            <a:off x="3217980" y="-48775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55" name="Oval 254">
            <a:extLst>
              <a:ext uri="{FF2B5EF4-FFF2-40B4-BE49-F238E27FC236}">
                <a16:creationId xmlns:a16="http://schemas.microsoft.com/office/drawing/2014/main" id="{8828A446-E565-477C-B725-F9C659C070AB}"/>
              </a:ext>
            </a:extLst>
          </p:cNvPr>
          <p:cNvSpPr/>
          <p:nvPr/>
        </p:nvSpPr>
        <p:spPr>
          <a:xfrm rot="18970685">
            <a:off x="3327935" y="-59328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56" name="Oval 255">
            <a:extLst>
              <a:ext uri="{FF2B5EF4-FFF2-40B4-BE49-F238E27FC236}">
                <a16:creationId xmlns:a16="http://schemas.microsoft.com/office/drawing/2014/main" id="{3FA8019B-F790-4DB1-BE9C-1E51FB5D5BB4}"/>
              </a:ext>
            </a:extLst>
          </p:cNvPr>
          <p:cNvSpPr/>
          <p:nvPr/>
        </p:nvSpPr>
        <p:spPr>
          <a:xfrm rot="18970685">
            <a:off x="3437891" y="-6988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57" name="Oval 256">
            <a:extLst>
              <a:ext uri="{FF2B5EF4-FFF2-40B4-BE49-F238E27FC236}">
                <a16:creationId xmlns:a16="http://schemas.microsoft.com/office/drawing/2014/main" id="{8CD7D68A-0CDE-4755-B405-A0E9B4D94782}"/>
              </a:ext>
            </a:extLst>
          </p:cNvPr>
          <p:cNvSpPr/>
          <p:nvPr/>
        </p:nvSpPr>
        <p:spPr>
          <a:xfrm rot="18970685">
            <a:off x="3547846" y="-80433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58" name="Oval 257">
            <a:extLst>
              <a:ext uri="{FF2B5EF4-FFF2-40B4-BE49-F238E27FC236}">
                <a16:creationId xmlns:a16="http://schemas.microsoft.com/office/drawing/2014/main" id="{ACA5F3D7-41B4-4404-ACD7-44437B079277}"/>
              </a:ext>
            </a:extLst>
          </p:cNvPr>
          <p:cNvSpPr/>
          <p:nvPr/>
        </p:nvSpPr>
        <p:spPr>
          <a:xfrm rot="18970685">
            <a:off x="3657801" y="-90985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59" name="Oval 258">
            <a:extLst>
              <a:ext uri="{FF2B5EF4-FFF2-40B4-BE49-F238E27FC236}">
                <a16:creationId xmlns:a16="http://schemas.microsoft.com/office/drawing/2014/main" id="{BDDFF78C-1473-47F0-BFB6-469BBDE5B357}"/>
              </a:ext>
            </a:extLst>
          </p:cNvPr>
          <p:cNvSpPr/>
          <p:nvPr/>
        </p:nvSpPr>
        <p:spPr>
          <a:xfrm rot="18970685">
            <a:off x="3767756" y="-101538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60" name="Oval 259">
            <a:extLst>
              <a:ext uri="{FF2B5EF4-FFF2-40B4-BE49-F238E27FC236}">
                <a16:creationId xmlns:a16="http://schemas.microsoft.com/office/drawing/2014/main" id="{6FBEF134-0465-43E3-BD46-B9F01CDF1698}"/>
              </a:ext>
            </a:extLst>
          </p:cNvPr>
          <p:cNvSpPr/>
          <p:nvPr/>
        </p:nvSpPr>
        <p:spPr>
          <a:xfrm rot="18970685">
            <a:off x="3877711" y="-11209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61" name="Oval 260">
            <a:extLst>
              <a:ext uri="{FF2B5EF4-FFF2-40B4-BE49-F238E27FC236}">
                <a16:creationId xmlns:a16="http://schemas.microsoft.com/office/drawing/2014/main" id="{D4C1BE78-566B-4418-820C-1BD55947C992}"/>
              </a:ext>
            </a:extLst>
          </p:cNvPr>
          <p:cNvSpPr/>
          <p:nvPr/>
        </p:nvSpPr>
        <p:spPr>
          <a:xfrm rot="18970685">
            <a:off x="3987667" y="-122643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62" name="Oval 261">
            <a:extLst>
              <a:ext uri="{FF2B5EF4-FFF2-40B4-BE49-F238E27FC236}">
                <a16:creationId xmlns:a16="http://schemas.microsoft.com/office/drawing/2014/main" id="{E096F376-E6FA-4E75-ACD7-B870180A2AF4}"/>
              </a:ext>
            </a:extLst>
          </p:cNvPr>
          <p:cNvSpPr/>
          <p:nvPr/>
        </p:nvSpPr>
        <p:spPr>
          <a:xfrm rot="18970685">
            <a:off x="4097622" y="-133195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264" name="Oval 263">
            <a:extLst>
              <a:ext uri="{FF2B5EF4-FFF2-40B4-BE49-F238E27FC236}">
                <a16:creationId xmlns:a16="http://schemas.microsoft.com/office/drawing/2014/main" id="{86CF444B-2D5C-4C73-8BE2-F9D978F927C3}"/>
              </a:ext>
            </a:extLst>
          </p:cNvPr>
          <p:cNvSpPr/>
          <p:nvPr/>
        </p:nvSpPr>
        <p:spPr>
          <a:xfrm rot="18970685">
            <a:off x="2026088" y="47128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Oval 264">
            <a:extLst>
              <a:ext uri="{FF2B5EF4-FFF2-40B4-BE49-F238E27FC236}">
                <a16:creationId xmlns:a16="http://schemas.microsoft.com/office/drawing/2014/main" id="{22BD8EC8-CA17-4898-B8F0-CA8EAB96C7B5}"/>
              </a:ext>
            </a:extLst>
          </p:cNvPr>
          <p:cNvSpPr/>
          <p:nvPr/>
        </p:nvSpPr>
        <p:spPr>
          <a:xfrm rot="18970685">
            <a:off x="2136043" y="36575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Oval 265">
            <a:extLst>
              <a:ext uri="{FF2B5EF4-FFF2-40B4-BE49-F238E27FC236}">
                <a16:creationId xmlns:a16="http://schemas.microsoft.com/office/drawing/2014/main" id="{A20DAC2E-F1BC-457E-B79D-EB0B282615E1}"/>
              </a:ext>
            </a:extLst>
          </p:cNvPr>
          <p:cNvSpPr/>
          <p:nvPr/>
        </p:nvSpPr>
        <p:spPr>
          <a:xfrm rot="18970685">
            <a:off x="2245999" y="26023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Oval 266">
            <a:extLst>
              <a:ext uri="{FF2B5EF4-FFF2-40B4-BE49-F238E27FC236}">
                <a16:creationId xmlns:a16="http://schemas.microsoft.com/office/drawing/2014/main" id="{8291D1A2-FAE8-4D75-8463-672C205B9970}"/>
              </a:ext>
            </a:extLst>
          </p:cNvPr>
          <p:cNvSpPr/>
          <p:nvPr/>
        </p:nvSpPr>
        <p:spPr>
          <a:xfrm rot="18970685">
            <a:off x="2355954" y="1547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Oval 267">
            <a:extLst>
              <a:ext uri="{FF2B5EF4-FFF2-40B4-BE49-F238E27FC236}">
                <a16:creationId xmlns:a16="http://schemas.microsoft.com/office/drawing/2014/main" id="{82D6DC61-F5A9-467C-90C1-23496E01851A}"/>
              </a:ext>
            </a:extLst>
          </p:cNvPr>
          <p:cNvSpPr/>
          <p:nvPr/>
        </p:nvSpPr>
        <p:spPr>
          <a:xfrm rot="18970685">
            <a:off x="2465909" y="4918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Oval 268">
            <a:extLst>
              <a:ext uri="{FF2B5EF4-FFF2-40B4-BE49-F238E27FC236}">
                <a16:creationId xmlns:a16="http://schemas.microsoft.com/office/drawing/2014/main" id="{BDDA63AD-13EB-49A6-947B-F22A86374676}"/>
              </a:ext>
            </a:extLst>
          </p:cNvPr>
          <p:cNvSpPr/>
          <p:nvPr/>
        </p:nvSpPr>
        <p:spPr>
          <a:xfrm rot="18970685">
            <a:off x="2575864" y="-5634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Oval 269">
            <a:extLst>
              <a:ext uri="{FF2B5EF4-FFF2-40B4-BE49-F238E27FC236}">
                <a16:creationId xmlns:a16="http://schemas.microsoft.com/office/drawing/2014/main" id="{86C06C6F-643E-4F26-9606-6DF87E00599C}"/>
              </a:ext>
            </a:extLst>
          </p:cNvPr>
          <p:cNvSpPr/>
          <p:nvPr/>
        </p:nvSpPr>
        <p:spPr>
          <a:xfrm rot="18970685">
            <a:off x="2685819" y="-16187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Oval 270">
            <a:extLst>
              <a:ext uri="{FF2B5EF4-FFF2-40B4-BE49-F238E27FC236}">
                <a16:creationId xmlns:a16="http://schemas.microsoft.com/office/drawing/2014/main" id="{90ED4E64-3283-4F49-BF17-B539940552FA}"/>
              </a:ext>
            </a:extLst>
          </p:cNvPr>
          <p:cNvSpPr/>
          <p:nvPr/>
        </p:nvSpPr>
        <p:spPr>
          <a:xfrm rot="18970685">
            <a:off x="2795775" y="-26739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Oval 271">
            <a:extLst>
              <a:ext uri="{FF2B5EF4-FFF2-40B4-BE49-F238E27FC236}">
                <a16:creationId xmlns:a16="http://schemas.microsoft.com/office/drawing/2014/main" id="{F3BE7A09-94A0-4C6D-B1B9-86071BA3B4EC}"/>
              </a:ext>
            </a:extLst>
          </p:cNvPr>
          <p:cNvSpPr/>
          <p:nvPr/>
        </p:nvSpPr>
        <p:spPr>
          <a:xfrm rot="18970685">
            <a:off x="2905730" y="-3729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3" name="Oval 272">
            <a:extLst>
              <a:ext uri="{FF2B5EF4-FFF2-40B4-BE49-F238E27FC236}">
                <a16:creationId xmlns:a16="http://schemas.microsoft.com/office/drawing/2014/main" id="{3992C171-9533-40BD-854C-3E9971488D4A}"/>
              </a:ext>
            </a:extLst>
          </p:cNvPr>
          <p:cNvSpPr/>
          <p:nvPr/>
        </p:nvSpPr>
        <p:spPr>
          <a:xfrm rot="18970685">
            <a:off x="3015685" y="-47844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4" name="Oval 273">
            <a:extLst>
              <a:ext uri="{FF2B5EF4-FFF2-40B4-BE49-F238E27FC236}">
                <a16:creationId xmlns:a16="http://schemas.microsoft.com/office/drawing/2014/main" id="{A94F12A0-C7EE-4925-B632-D18757A19664}"/>
              </a:ext>
            </a:extLst>
          </p:cNvPr>
          <p:cNvSpPr/>
          <p:nvPr/>
        </p:nvSpPr>
        <p:spPr>
          <a:xfrm rot="18970685">
            <a:off x="3125640" y="-58397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5" name="Oval 274">
            <a:extLst>
              <a:ext uri="{FF2B5EF4-FFF2-40B4-BE49-F238E27FC236}">
                <a16:creationId xmlns:a16="http://schemas.microsoft.com/office/drawing/2014/main" id="{AE06AAD0-A07A-4500-B33C-86F5BE7FDFC6}"/>
              </a:ext>
            </a:extLst>
          </p:cNvPr>
          <p:cNvSpPr/>
          <p:nvPr/>
        </p:nvSpPr>
        <p:spPr>
          <a:xfrm rot="18970685">
            <a:off x="3235595" y="-68949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Oval 275">
            <a:extLst>
              <a:ext uri="{FF2B5EF4-FFF2-40B4-BE49-F238E27FC236}">
                <a16:creationId xmlns:a16="http://schemas.microsoft.com/office/drawing/2014/main" id="{07C1449C-4496-4B5C-A022-C43087BC0982}"/>
              </a:ext>
            </a:extLst>
          </p:cNvPr>
          <p:cNvSpPr/>
          <p:nvPr/>
        </p:nvSpPr>
        <p:spPr>
          <a:xfrm rot="18970685">
            <a:off x="3345551" y="-7950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Oval 276">
            <a:extLst>
              <a:ext uri="{FF2B5EF4-FFF2-40B4-BE49-F238E27FC236}">
                <a16:creationId xmlns:a16="http://schemas.microsoft.com/office/drawing/2014/main" id="{04071DFE-8AFD-477A-91BC-F53CA85CD62E}"/>
              </a:ext>
            </a:extLst>
          </p:cNvPr>
          <p:cNvSpPr/>
          <p:nvPr/>
        </p:nvSpPr>
        <p:spPr>
          <a:xfrm rot="18970685">
            <a:off x="3455506" y="-90054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Oval 277">
            <a:extLst>
              <a:ext uri="{FF2B5EF4-FFF2-40B4-BE49-F238E27FC236}">
                <a16:creationId xmlns:a16="http://schemas.microsoft.com/office/drawing/2014/main" id="{6F00224B-4E38-4168-AEC9-6CB0E86D5D69}"/>
              </a:ext>
            </a:extLst>
          </p:cNvPr>
          <p:cNvSpPr/>
          <p:nvPr/>
        </p:nvSpPr>
        <p:spPr>
          <a:xfrm rot="18970685">
            <a:off x="3565461" y="-100607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a:extLst>
              <a:ext uri="{FF2B5EF4-FFF2-40B4-BE49-F238E27FC236}">
                <a16:creationId xmlns:a16="http://schemas.microsoft.com/office/drawing/2014/main" id="{0AB9DBBA-2C7C-4E1E-A9FA-CD37CDBB1614}"/>
              </a:ext>
            </a:extLst>
          </p:cNvPr>
          <p:cNvSpPr/>
          <p:nvPr/>
        </p:nvSpPr>
        <p:spPr>
          <a:xfrm rot="18970685">
            <a:off x="3675416" y="-111159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id="{E1C9CDF9-99D6-4E8C-A9A4-A5962CE4DB4A}"/>
              </a:ext>
            </a:extLst>
          </p:cNvPr>
          <p:cNvSpPr/>
          <p:nvPr/>
        </p:nvSpPr>
        <p:spPr>
          <a:xfrm rot="18970685">
            <a:off x="3785371" y="-121712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id="{86328E43-E57E-415A-B5F7-28A0710DB2E6}"/>
              </a:ext>
            </a:extLst>
          </p:cNvPr>
          <p:cNvSpPr/>
          <p:nvPr/>
        </p:nvSpPr>
        <p:spPr>
          <a:xfrm rot="18970685">
            <a:off x="3895327" y="-132265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id="{3CF92CB7-CDE1-4083-952C-948BE7CC4919}"/>
              </a:ext>
            </a:extLst>
          </p:cNvPr>
          <p:cNvSpPr/>
          <p:nvPr/>
        </p:nvSpPr>
        <p:spPr>
          <a:xfrm rot="18970685">
            <a:off x="4005282" y="-142817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id="{4A483100-6300-4A6D-94F9-E6053AD8887B}"/>
              </a:ext>
            </a:extLst>
          </p:cNvPr>
          <p:cNvSpPr/>
          <p:nvPr/>
        </p:nvSpPr>
        <p:spPr>
          <a:xfrm rot="18970685">
            <a:off x="1933749" y="37506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id="{A2211909-95B7-4A31-904B-AB2297D887C1}"/>
              </a:ext>
            </a:extLst>
          </p:cNvPr>
          <p:cNvSpPr/>
          <p:nvPr/>
        </p:nvSpPr>
        <p:spPr>
          <a:xfrm rot="18970685">
            <a:off x="2043704" y="26953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id="{C492B2EE-4334-437C-8D29-4928B2B1E3B4}"/>
              </a:ext>
            </a:extLst>
          </p:cNvPr>
          <p:cNvSpPr/>
          <p:nvPr/>
        </p:nvSpPr>
        <p:spPr>
          <a:xfrm rot="18970685">
            <a:off x="2153660" y="1640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id="{B6550E5A-F96C-4748-B25F-A2B3525F0D47}"/>
              </a:ext>
            </a:extLst>
          </p:cNvPr>
          <p:cNvSpPr/>
          <p:nvPr/>
        </p:nvSpPr>
        <p:spPr>
          <a:xfrm rot="18970685">
            <a:off x="2263615" y="5848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id="{08EFD40F-A9B6-4E05-BB84-6B1CED863A57}"/>
              </a:ext>
            </a:extLst>
          </p:cNvPr>
          <p:cNvSpPr/>
          <p:nvPr/>
        </p:nvSpPr>
        <p:spPr>
          <a:xfrm rot="18970685">
            <a:off x="2373570" y="-4703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id="{7457480A-8B10-45D6-83CA-4ACF354D256F}"/>
              </a:ext>
            </a:extLst>
          </p:cNvPr>
          <p:cNvSpPr/>
          <p:nvPr/>
        </p:nvSpPr>
        <p:spPr>
          <a:xfrm rot="18970685">
            <a:off x="2483525" y="-15256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id="{BE89987C-0A92-4164-8B62-B18FD4C3BA0B}"/>
              </a:ext>
            </a:extLst>
          </p:cNvPr>
          <p:cNvSpPr/>
          <p:nvPr/>
        </p:nvSpPr>
        <p:spPr>
          <a:xfrm rot="18970685">
            <a:off x="2593480" y="-25808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id="{BA5E562F-C262-404E-B96D-6C3CEC595374}"/>
              </a:ext>
            </a:extLst>
          </p:cNvPr>
          <p:cNvSpPr/>
          <p:nvPr/>
        </p:nvSpPr>
        <p:spPr>
          <a:xfrm rot="18970685">
            <a:off x="2703436" y="-3636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id="{19818565-CCCE-4686-A53D-3250DC13D0DD}"/>
              </a:ext>
            </a:extLst>
          </p:cNvPr>
          <p:cNvSpPr/>
          <p:nvPr/>
        </p:nvSpPr>
        <p:spPr>
          <a:xfrm rot="18970685">
            <a:off x="2813391" y="-46914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a:extLst>
              <a:ext uri="{FF2B5EF4-FFF2-40B4-BE49-F238E27FC236}">
                <a16:creationId xmlns:a16="http://schemas.microsoft.com/office/drawing/2014/main" id="{FE03A3F7-49C5-42A6-81EE-54D4E2948DBE}"/>
              </a:ext>
            </a:extLst>
          </p:cNvPr>
          <p:cNvSpPr/>
          <p:nvPr/>
        </p:nvSpPr>
        <p:spPr>
          <a:xfrm rot="18970685">
            <a:off x="2923346" y="-57466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id="{25F8199E-EE28-4B8E-B829-0DAFD21E55D2}"/>
              </a:ext>
            </a:extLst>
          </p:cNvPr>
          <p:cNvSpPr/>
          <p:nvPr/>
        </p:nvSpPr>
        <p:spPr>
          <a:xfrm rot="18970685">
            <a:off x="3033301" y="-68019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id="{319F63F2-29A9-452C-87DE-DB59E998BA27}"/>
              </a:ext>
            </a:extLst>
          </p:cNvPr>
          <p:cNvSpPr/>
          <p:nvPr/>
        </p:nvSpPr>
        <p:spPr>
          <a:xfrm rot="18970685">
            <a:off x="3143256" y="-7857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id="{785C6C53-7ADC-49D2-AADB-17BAF4C3432E}"/>
              </a:ext>
            </a:extLst>
          </p:cNvPr>
          <p:cNvSpPr/>
          <p:nvPr/>
        </p:nvSpPr>
        <p:spPr>
          <a:xfrm rot="18970685">
            <a:off x="3253212" y="-89124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id="{EBCCEDE4-BD80-43C0-B560-C4B709B7FE82}"/>
              </a:ext>
            </a:extLst>
          </p:cNvPr>
          <p:cNvSpPr/>
          <p:nvPr/>
        </p:nvSpPr>
        <p:spPr>
          <a:xfrm rot="18970685">
            <a:off x="3363167" y="-99676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id="{D7098BE4-3A79-4647-BDDD-BDA812205A69}"/>
              </a:ext>
            </a:extLst>
          </p:cNvPr>
          <p:cNvSpPr/>
          <p:nvPr/>
        </p:nvSpPr>
        <p:spPr>
          <a:xfrm rot="18970685">
            <a:off x="3473122" y="-110229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a:extLst>
              <a:ext uri="{FF2B5EF4-FFF2-40B4-BE49-F238E27FC236}">
                <a16:creationId xmlns:a16="http://schemas.microsoft.com/office/drawing/2014/main" id="{F5F06DE2-567A-4FB2-A845-D48D28704A02}"/>
              </a:ext>
            </a:extLst>
          </p:cNvPr>
          <p:cNvSpPr/>
          <p:nvPr/>
        </p:nvSpPr>
        <p:spPr>
          <a:xfrm rot="18970685">
            <a:off x="3583077" y="-12078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a:extLst>
              <a:ext uri="{FF2B5EF4-FFF2-40B4-BE49-F238E27FC236}">
                <a16:creationId xmlns:a16="http://schemas.microsoft.com/office/drawing/2014/main" id="{2D8FE8FA-1655-442D-B4E4-C321B9B9AA6E}"/>
              </a:ext>
            </a:extLst>
          </p:cNvPr>
          <p:cNvSpPr/>
          <p:nvPr/>
        </p:nvSpPr>
        <p:spPr>
          <a:xfrm rot="18970685">
            <a:off x="3693032" y="-131334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a:extLst>
              <a:ext uri="{FF2B5EF4-FFF2-40B4-BE49-F238E27FC236}">
                <a16:creationId xmlns:a16="http://schemas.microsoft.com/office/drawing/2014/main" id="{0C4AE76A-7FBB-414D-8BFE-5E0DFDAD87AF}"/>
              </a:ext>
            </a:extLst>
          </p:cNvPr>
          <p:cNvSpPr/>
          <p:nvPr/>
        </p:nvSpPr>
        <p:spPr>
          <a:xfrm rot="18970685">
            <a:off x="3802988" y="-141886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a:extLst>
              <a:ext uri="{FF2B5EF4-FFF2-40B4-BE49-F238E27FC236}">
                <a16:creationId xmlns:a16="http://schemas.microsoft.com/office/drawing/2014/main" id="{F85C95D4-D53C-4B80-AB6D-54BD733BB2BE}"/>
              </a:ext>
            </a:extLst>
          </p:cNvPr>
          <p:cNvSpPr/>
          <p:nvPr/>
        </p:nvSpPr>
        <p:spPr>
          <a:xfrm rot="18970685">
            <a:off x="3912943" y="-152439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a:extLst>
              <a:ext uri="{FF2B5EF4-FFF2-40B4-BE49-F238E27FC236}">
                <a16:creationId xmlns:a16="http://schemas.microsoft.com/office/drawing/2014/main" id="{A3777973-4175-44F2-AE2A-72FEA30B7522}"/>
              </a:ext>
            </a:extLst>
          </p:cNvPr>
          <p:cNvSpPr/>
          <p:nvPr/>
        </p:nvSpPr>
        <p:spPr>
          <a:xfrm rot="18970685">
            <a:off x="1841409" y="27884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a:extLst>
              <a:ext uri="{FF2B5EF4-FFF2-40B4-BE49-F238E27FC236}">
                <a16:creationId xmlns:a16="http://schemas.microsoft.com/office/drawing/2014/main" id="{917E57A6-63E2-429C-A072-595A07D6734B}"/>
              </a:ext>
            </a:extLst>
          </p:cNvPr>
          <p:cNvSpPr/>
          <p:nvPr/>
        </p:nvSpPr>
        <p:spPr>
          <a:xfrm rot="18970685">
            <a:off x="1951364" y="173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a:extLst>
              <a:ext uri="{FF2B5EF4-FFF2-40B4-BE49-F238E27FC236}">
                <a16:creationId xmlns:a16="http://schemas.microsoft.com/office/drawing/2014/main" id="{51C3D9FB-70F0-4542-8740-B4650F9A970B}"/>
              </a:ext>
            </a:extLst>
          </p:cNvPr>
          <p:cNvSpPr/>
          <p:nvPr/>
        </p:nvSpPr>
        <p:spPr>
          <a:xfrm rot="18970685">
            <a:off x="2061320" y="6779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Oval 306">
            <a:extLst>
              <a:ext uri="{FF2B5EF4-FFF2-40B4-BE49-F238E27FC236}">
                <a16:creationId xmlns:a16="http://schemas.microsoft.com/office/drawing/2014/main" id="{AC9AE4A7-139A-445B-AA95-26C5C69F9647}"/>
              </a:ext>
            </a:extLst>
          </p:cNvPr>
          <p:cNvSpPr/>
          <p:nvPr/>
        </p:nvSpPr>
        <p:spPr>
          <a:xfrm rot="18970685">
            <a:off x="2171275" y="-3773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Oval 307">
            <a:extLst>
              <a:ext uri="{FF2B5EF4-FFF2-40B4-BE49-F238E27FC236}">
                <a16:creationId xmlns:a16="http://schemas.microsoft.com/office/drawing/2014/main" id="{B4CE64F1-84D4-42D7-BF23-E287B4BE1B93}"/>
              </a:ext>
            </a:extLst>
          </p:cNvPr>
          <p:cNvSpPr/>
          <p:nvPr/>
        </p:nvSpPr>
        <p:spPr>
          <a:xfrm rot="18970685">
            <a:off x="2281230" y="-14325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Oval 308">
            <a:extLst>
              <a:ext uri="{FF2B5EF4-FFF2-40B4-BE49-F238E27FC236}">
                <a16:creationId xmlns:a16="http://schemas.microsoft.com/office/drawing/2014/main" id="{CBF858F9-FE28-407B-841E-D13E0CA8F1C8}"/>
              </a:ext>
            </a:extLst>
          </p:cNvPr>
          <p:cNvSpPr/>
          <p:nvPr/>
        </p:nvSpPr>
        <p:spPr>
          <a:xfrm rot="18970685">
            <a:off x="2391185" y="-24878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a:extLst>
              <a:ext uri="{FF2B5EF4-FFF2-40B4-BE49-F238E27FC236}">
                <a16:creationId xmlns:a16="http://schemas.microsoft.com/office/drawing/2014/main" id="{51F6A480-2DE5-47E2-AC3E-1C3D518762FE}"/>
              </a:ext>
            </a:extLst>
          </p:cNvPr>
          <p:cNvSpPr/>
          <p:nvPr/>
        </p:nvSpPr>
        <p:spPr>
          <a:xfrm rot="18970685">
            <a:off x="2501140" y="-354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Oval 310">
            <a:extLst>
              <a:ext uri="{FF2B5EF4-FFF2-40B4-BE49-F238E27FC236}">
                <a16:creationId xmlns:a16="http://schemas.microsoft.com/office/drawing/2014/main" id="{B6507F07-2875-4330-9100-B83FA17B447D}"/>
              </a:ext>
            </a:extLst>
          </p:cNvPr>
          <p:cNvSpPr/>
          <p:nvPr/>
        </p:nvSpPr>
        <p:spPr>
          <a:xfrm rot="18970685">
            <a:off x="2611096" y="-45983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a:extLst>
              <a:ext uri="{FF2B5EF4-FFF2-40B4-BE49-F238E27FC236}">
                <a16:creationId xmlns:a16="http://schemas.microsoft.com/office/drawing/2014/main" id="{D92C8169-64DE-4B2B-880F-012C003E5653}"/>
              </a:ext>
            </a:extLst>
          </p:cNvPr>
          <p:cNvSpPr/>
          <p:nvPr/>
        </p:nvSpPr>
        <p:spPr>
          <a:xfrm rot="18970685">
            <a:off x="2721051" y="-56535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Oval 312">
            <a:extLst>
              <a:ext uri="{FF2B5EF4-FFF2-40B4-BE49-F238E27FC236}">
                <a16:creationId xmlns:a16="http://schemas.microsoft.com/office/drawing/2014/main" id="{BC9C646B-FB00-4E6A-B0BF-376C77D907E7}"/>
              </a:ext>
            </a:extLst>
          </p:cNvPr>
          <p:cNvSpPr/>
          <p:nvPr/>
        </p:nvSpPr>
        <p:spPr>
          <a:xfrm rot="18970685">
            <a:off x="2831006" y="-67088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4" name="Oval 313">
            <a:extLst>
              <a:ext uri="{FF2B5EF4-FFF2-40B4-BE49-F238E27FC236}">
                <a16:creationId xmlns:a16="http://schemas.microsoft.com/office/drawing/2014/main" id="{2B403AA3-733C-48AF-9488-0978B8B04193}"/>
              </a:ext>
            </a:extLst>
          </p:cNvPr>
          <p:cNvSpPr/>
          <p:nvPr/>
        </p:nvSpPr>
        <p:spPr>
          <a:xfrm rot="18970685">
            <a:off x="2940961" y="-7764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Oval 314">
            <a:extLst>
              <a:ext uri="{FF2B5EF4-FFF2-40B4-BE49-F238E27FC236}">
                <a16:creationId xmlns:a16="http://schemas.microsoft.com/office/drawing/2014/main" id="{3A37E95E-C51E-43C1-B987-C0C4708A3B00}"/>
              </a:ext>
            </a:extLst>
          </p:cNvPr>
          <p:cNvSpPr/>
          <p:nvPr/>
        </p:nvSpPr>
        <p:spPr>
          <a:xfrm rot="18970685">
            <a:off x="3050916" y="-88193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a:extLst>
              <a:ext uri="{FF2B5EF4-FFF2-40B4-BE49-F238E27FC236}">
                <a16:creationId xmlns:a16="http://schemas.microsoft.com/office/drawing/2014/main" id="{EFB5A7E1-38FE-4493-8A3D-5F955C740470}"/>
              </a:ext>
            </a:extLst>
          </p:cNvPr>
          <p:cNvSpPr/>
          <p:nvPr/>
        </p:nvSpPr>
        <p:spPr>
          <a:xfrm rot="18970685">
            <a:off x="3160872" y="-98745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a:extLst>
              <a:ext uri="{FF2B5EF4-FFF2-40B4-BE49-F238E27FC236}">
                <a16:creationId xmlns:a16="http://schemas.microsoft.com/office/drawing/2014/main" id="{D0C28F34-742D-4E42-A79F-D5DB5E213CC1}"/>
              </a:ext>
            </a:extLst>
          </p:cNvPr>
          <p:cNvSpPr/>
          <p:nvPr/>
        </p:nvSpPr>
        <p:spPr>
          <a:xfrm rot="18970685">
            <a:off x="3270827" y="-109298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Oval 317">
            <a:extLst>
              <a:ext uri="{FF2B5EF4-FFF2-40B4-BE49-F238E27FC236}">
                <a16:creationId xmlns:a16="http://schemas.microsoft.com/office/drawing/2014/main" id="{5119584E-A4D6-46A0-B3B1-EF09C2C8921A}"/>
              </a:ext>
            </a:extLst>
          </p:cNvPr>
          <p:cNvSpPr/>
          <p:nvPr/>
        </p:nvSpPr>
        <p:spPr>
          <a:xfrm rot="18970685">
            <a:off x="3380782" y="-11985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Oval 318">
            <a:extLst>
              <a:ext uri="{FF2B5EF4-FFF2-40B4-BE49-F238E27FC236}">
                <a16:creationId xmlns:a16="http://schemas.microsoft.com/office/drawing/2014/main" id="{8EC55B7A-B076-4298-99EC-76CF3C926662}"/>
              </a:ext>
            </a:extLst>
          </p:cNvPr>
          <p:cNvSpPr/>
          <p:nvPr/>
        </p:nvSpPr>
        <p:spPr>
          <a:xfrm rot="18970685">
            <a:off x="3490737" y="-130403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Oval 319">
            <a:extLst>
              <a:ext uri="{FF2B5EF4-FFF2-40B4-BE49-F238E27FC236}">
                <a16:creationId xmlns:a16="http://schemas.microsoft.com/office/drawing/2014/main" id="{5E45D1D7-14EB-49E2-A06F-49DAE4526400}"/>
              </a:ext>
            </a:extLst>
          </p:cNvPr>
          <p:cNvSpPr/>
          <p:nvPr/>
        </p:nvSpPr>
        <p:spPr>
          <a:xfrm rot="18970685">
            <a:off x="3600692" y="-140956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1" name="Oval 320">
            <a:extLst>
              <a:ext uri="{FF2B5EF4-FFF2-40B4-BE49-F238E27FC236}">
                <a16:creationId xmlns:a16="http://schemas.microsoft.com/office/drawing/2014/main" id="{E3C720AD-5169-445E-8C23-9EC4A4684C22}"/>
              </a:ext>
            </a:extLst>
          </p:cNvPr>
          <p:cNvSpPr/>
          <p:nvPr/>
        </p:nvSpPr>
        <p:spPr>
          <a:xfrm rot="18970685">
            <a:off x="3710648" y="-151508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Oval 321">
            <a:extLst>
              <a:ext uri="{FF2B5EF4-FFF2-40B4-BE49-F238E27FC236}">
                <a16:creationId xmlns:a16="http://schemas.microsoft.com/office/drawing/2014/main" id="{7D2C68A3-D407-44EA-876A-ADDA084C0BE5}"/>
              </a:ext>
            </a:extLst>
          </p:cNvPr>
          <p:cNvSpPr/>
          <p:nvPr/>
        </p:nvSpPr>
        <p:spPr>
          <a:xfrm rot="18970685">
            <a:off x="3820603" y="-16206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 name="Oval 323">
            <a:extLst>
              <a:ext uri="{FF2B5EF4-FFF2-40B4-BE49-F238E27FC236}">
                <a16:creationId xmlns:a16="http://schemas.microsoft.com/office/drawing/2014/main" id="{119DE713-CF25-4363-8A11-F1876A5135CE}"/>
              </a:ext>
            </a:extLst>
          </p:cNvPr>
          <p:cNvSpPr/>
          <p:nvPr/>
        </p:nvSpPr>
        <p:spPr>
          <a:xfrm rot="18970685">
            <a:off x="1749069" y="18263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 name="Oval 324">
            <a:extLst>
              <a:ext uri="{FF2B5EF4-FFF2-40B4-BE49-F238E27FC236}">
                <a16:creationId xmlns:a16="http://schemas.microsoft.com/office/drawing/2014/main" id="{20EC93C3-BC9B-4FEB-9068-E3D24E83C501}"/>
              </a:ext>
            </a:extLst>
          </p:cNvPr>
          <p:cNvSpPr/>
          <p:nvPr/>
        </p:nvSpPr>
        <p:spPr>
          <a:xfrm rot="18970685">
            <a:off x="1859024" y="7710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a:extLst>
              <a:ext uri="{FF2B5EF4-FFF2-40B4-BE49-F238E27FC236}">
                <a16:creationId xmlns:a16="http://schemas.microsoft.com/office/drawing/2014/main" id="{663C21FA-65FC-426D-8CEE-AD81ED672A25}"/>
              </a:ext>
            </a:extLst>
          </p:cNvPr>
          <p:cNvSpPr/>
          <p:nvPr/>
        </p:nvSpPr>
        <p:spPr>
          <a:xfrm rot="18970685">
            <a:off x="1968980" y="-284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a:extLst>
              <a:ext uri="{FF2B5EF4-FFF2-40B4-BE49-F238E27FC236}">
                <a16:creationId xmlns:a16="http://schemas.microsoft.com/office/drawing/2014/main" id="{EECB572A-A6E3-4C7F-A60F-997A295C8B2B}"/>
              </a:ext>
            </a:extLst>
          </p:cNvPr>
          <p:cNvSpPr/>
          <p:nvPr/>
        </p:nvSpPr>
        <p:spPr>
          <a:xfrm rot="18970685">
            <a:off x="2078935" y="-13394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 name="Oval 327">
            <a:extLst>
              <a:ext uri="{FF2B5EF4-FFF2-40B4-BE49-F238E27FC236}">
                <a16:creationId xmlns:a16="http://schemas.microsoft.com/office/drawing/2014/main" id="{3C22C26A-CF39-4C95-A632-82D9C138D909}"/>
              </a:ext>
            </a:extLst>
          </p:cNvPr>
          <p:cNvSpPr/>
          <p:nvPr/>
        </p:nvSpPr>
        <p:spPr>
          <a:xfrm rot="18970685">
            <a:off x="2188890" y="-23947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Oval 328">
            <a:extLst>
              <a:ext uri="{FF2B5EF4-FFF2-40B4-BE49-F238E27FC236}">
                <a16:creationId xmlns:a16="http://schemas.microsoft.com/office/drawing/2014/main" id="{AF59A683-1BF2-409A-BAC2-0B5A3CDEE991}"/>
              </a:ext>
            </a:extLst>
          </p:cNvPr>
          <p:cNvSpPr/>
          <p:nvPr/>
        </p:nvSpPr>
        <p:spPr>
          <a:xfrm rot="18970685">
            <a:off x="2298845" y="-34499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Oval 329">
            <a:extLst>
              <a:ext uri="{FF2B5EF4-FFF2-40B4-BE49-F238E27FC236}">
                <a16:creationId xmlns:a16="http://schemas.microsoft.com/office/drawing/2014/main" id="{E87E81BA-A44F-494C-B1BA-9C862744C31B}"/>
              </a:ext>
            </a:extLst>
          </p:cNvPr>
          <p:cNvSpPr/>
          <p:nvPr/>
        </p:nvSpPr>
        <p:spPr>
          <a:xfrm rot="18970685">
            <a:off x="2408800" y="-4505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Oval 330">
            <a:extLst>
              <a:ext uri="{FF2B5EF4-FFF2-40B4-BE49-F238E27FC236}">
                <a16:creationId xmlns:a16="http://schemas.microsoft.com/office/drawing/2014/main" id="{DA70D725-AC93-4CD4-B846-702612267772}"/>
              </a:ext>
            </a:extLst>
          </p:cNvPr>
          <p:cNvSpPr/>
          <p:nvPr/>
        </p:nvSpPr>
        <p:spPr>
          <a:xfrm rot="18970685">
            <a:off x="2518756" y="-55604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 name="Oval 331">
            <a:extLst>
              <a:ext uri="{FF2B5EF4-FFF2-40B4-BE49-F238E27FC236}">
                <a16:creationId xmlns:a16="http://schemas.microsoft.com/office/drawing/2014/main" id="{4356F82B-34B2-4868-AC9A-5A6A853F0132}"/>
              </a:ext>
            </a:extLst>
          </p:cNvPr>
          <p:cNvSpPr/>
          <p:nvPr/>
        </p:nvSpPr>
        <p:spPr>
          <a:xfrm rot="18970685">
            <a:off x="2628711" y="-66157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Oval 332">
            <a:extLst>
              <a:ext uri="{FF2B5EF4-FFF2-40B4-BE49-F238E27FC236}">
                <a16:creationId xmlns:a16="http://schemas.microsoft.com/office/drawing/2014/main" id="{1BD551A3-D1AB-4052-8733-5AA31FFEBB31}"/>
              </a:ext>
            </a:extLst>
          </p:cNvPr>
          <p:cNvSpPr/>
          <p:nvPr/>
        </p:nvSpPr>
        <p:spPr>
          <a:xfrm rot="18970685">
            <a:off x="2738666" y="-76709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 name="Oval 333">
            <a:extLst>
              <a:ext uri="{FF2B5EF4-FFF2-40B4-BE49-F238E27FC236}">
                <a16:creationId xmlns:a16="http://schemas.microsoft.com/office/drawing/2014/main" id="{99AF0F6A-F116-49D5-BACC-F421162E5622}"/>
              </a:ext>
            </a:extLst>
          </p:cNvPr>
          <p:cNvSpPr/>
          <p:nvPr/>
        </p:nvSpPr>
        <p:spPr>
          <a:xfrm rot="18970685">
            <a:off x="2848621" y="-87262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Oval 334">
            <a:extLst>
              <a:ext uri="{FF2B5EF4-FFF2-40B4-BE49-F238E27FC236}">
                <a16:creationId xmlns:a16="http://schemas.microsoft.com/office/drawing/2014/main" id="{3E7659CB-B75C-4E0B-8F8A-D24A1002C07B}"/>
              </a:ext>
            </a:extLst>
          </p:cNvPr>
          <p:cNvSpPr/>
          <p:nvPr/>
        </p:nvSpPr>
        <p:spPr>
          <a:xfrm rot="18970685">
            <a:off x="2958576" y="-97815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 name="Oval 335">
            <a:extLst>
              <a:ext uri="{FF2B5EF4-FFF2-40B4-BE49-F238E27FC236}">
                <a16:creationId xmlns:a16="http://schemas.microsoft.com/office/drawing/2014/main" id="{D02EC5A3-B0F3-42AD-B043-46B9C5F4849D}"/>
              </a:ext>
            </a:extLst>
          </p:cNvPr>
          <p:cNvSpPr/>
          <p:nvPr/>
        </p:nvSpPr>
        <p:spPr>
          <a:xfrm rot="18970685">
            <a:off x="3068532" y="-108367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 name="Oval 336">
            <a:extLst>
              <a:ext uri="{FF2B5EF4-FFF2-40B4-BE49-F238E27FC236}">
                <a16:creationId xmlns:a16="http://schemas.microsoft.com/office/drawing/2014/main" id="{FCB71348-5BFC-451E-892A-7B065007BC09}"/>
              </a:ext>
            </a:extLst>
          </p:cNvPr>
          <p:cNvSpPr/>
          <p:nvPr/>
        </p:nvSpPr>
        <p:spPr>
          <a:xfrm rot="18970685">
            <a:off x="3178487" y="-118920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Oval 337">
            <a:extLst>
              <a:ext uri="{FF2B5EF4-FFF2-40B4-BE49-F238E27FC236}">
                <a16:creationId xmlns:a16="http://schemas.microsoft.com/office/drawing/2014/main" id="{CC5220C9-CDB8-4AFC-B6B6-F63F160E1E82}"/>
              </a:ext>
            </a:extLst>
          </p:cNvPr>
          <p:cNvSpPr/>
          <p:nvPr/>
        </p:nvSpPr>
        <p:spPr>
          <a:xfrm rot="18970685">
            <a:off x="3288442" y="-129472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9" name="Oval 338">
            <a:extLst>
              <a:ext uri="{FF2B5EF4-FFF2-40B4-BE49-F238E27FC236}">
                <a16:creationId xmlns:a16="http://schemas.microsoft.com/office/drawing/2014/main" id="{E1C05D76-20FA-46AC-99CA-26FA74821AC2}"/>
              </a:ext>
            </a:extLst>
          </p:cNvPr>
          <p:cNvSpPr/>
          <p:nvPr/>
        </p:nvSpPr>
        <p:spPr>
          <a:xfrm rot="18970685">
            <a:off x="3398397" y="-140025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 name="Oval 339">
            <a:extLst>
              <a:ext uri="{FF2B5EF4-FFF2-40B4-BE49-F238E27FC236}">
                <a16:creationId xmlns:a16="http://schemas.microsoft.com/office/drawing/2014/main" id="{4FCEFE93-E259-429C-91AF-D51B4CEE6B37}"/>
              </a:ext>
            </a:extLst>
          </p:cNvPr>
          <p:cNvSpPr/>
          <p:nvPr/>
        </p:nvSpPr>
        <p:spPr>
          <a:xfrm rot="18970685">
            <a:off x="3508352" y="-150577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 name="Oval 340">
            <a:extLst>
              <a:ext uri="{FF2B5EF4-FFF2-40B4-BE49-F238E27FC236}">
                <a16:creationId xmlns:a16="http://schemas.microsoft.com/office/drawing/2014/main" id="{DE6D3E03-E437-4637-981D-79083860BE8E}"/>
              </a:ext>
            </a:extLst>
          </p:cNvPr>
          <p:cNvSpPr/>
          <p:nvPr/>
        </p:nvSpPr>
        <p:spPr>
          <a:xfrm rot="18970685">
            <a:off x="3618308" y="-161130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2" name="Oval 341">
            <a:extLst>
              <a:ext uri="{FF2B5EF4-FFF2-40B4-BE49-F238E27FC236}">
                <a16:creationId xmlns:a16="http://schemas.microsoft.com/office/drawing/2014/main" id="{5AC4B3CB-334D-4BD3-92E8-18FE7BBA42B0}"/>
              </a:ext>
            </a:extLst>
          </p:cNvPr>
          <p:cNvSpPr/>
          <p:nvPr/>
        </p:nvSpPr>
        <p:spPr>
          <a:xfrm rot="18970685">
            <a:off x="3728263" y="-171682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4" name="Oval 343">
            <a:extLst>
              <a:ext uri="{FF2B5EF4-FFF2-40B4-BE49-F238E27FC236}">
                <a16:creationId xmlns:a16="http://schemas.microsoft.com/office/drawing/2014/main" id="{BF2E60E6-29F6-49A4-BAFB-39213D244BA8}"/>
              </a:ext>
            </a:extLst>
          </p:cNvPr>
          <p:cNvSpPr/>
          <p:nvPr/>
        </p:nvSpPr>
        <p:spPr>
          <a:xfrm rot="18970685">
            <a:off x="1616706" y="8729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Oval 344">
            <a:extLst>
              <a:ext uri="{FF2B5EF4-FFF2-40B4-BE49-F238E27FC236}">
                <a16:creationId xmlns:a16="http://schemas.microsoft.com/office/drawing/2014/main" id="{B3D17FC1-CB9C-4CE1-A6FE-AB58A9DA9A66}"/>
              </a:ext>
            </a:extLst>
          </p:cNvPr>
          <p:cNvSpPr/>
          <p:nvPr/>
        </p:nvSpPr>
        <p:spPr>
          <a:xfrm rot="18970685">
            <a:off x="1726661" y="-1823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 name="Oval 345">
            <a:extLst>
              <a:ext uri="{FF2B5EF4-FFF2-40B4-BE49-F238E27FC236}">
                <a16:creationId xmlns:a16="http://schemas.microsoft.com/office/drawing/2014/main" id="{7673D491-699F-4F49-AA11-FCE32F1426F3}"/>
              </a:ext>
            </a:extLst>
          </p:cNvPr>
          <p:cNvSpPr/>
          <p:nvPr/>
        </p:nvSpPr>
        <p:spPr>
          <a:xfrm rot="18970685">
            <a:off x="1836617" y="-12375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 name="Oval 346">
            <a:extLst>
              <a:ext uri="{FF2B5EF4-FFF2-40B4-BE49-F238E27FC236}">
                <a16:creationId xmlns:a16="http://schemas.microsoft.com/office/drawing/2014/main" id="{ACE35D03-B22A-4F42-88EA-60F737B49700}"/>
              </a:ext>
            </a:extLst>
          </p:cNvPr>
          <p:cNvSpPr/>
          <p:nvPr/>
        </p:nvSpPr>
        <p:spPr>
          <a:xfrm rot="18970685">
            <a:off x="1946572" y="-22928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 name="Oval 347">
            <a:extLst>
              <a:ext uri="{FF2B5EF4-FFF2-40B4-BE49-F238E27FC236}">
                <a16:creationId xmlns:a16="http://schemas.microsoft.com/office/drawing/2014/main" id="{AB307843-DCB8-4A36-9BBF-88AC014B2212}"/>
              </a:ext>
            </a:extLst>
          </p:cNvPr>
          <p:cNvSpPr/>
          <p:nvPr/>
        </p:nvSpPr>
        <p:spPr>
          <a:xfrm rot="18970685">
            <a:off x="2056527" y="-3348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 name="Oval 348">
            <a:extLst>
              <a:ext uri="{FF2B5EF4-FFF2-40B4-BE49-F238E27FC236}">
                <a16:creationId xmlns:a16="http://schemas.microsoft.com/office/drawing/2014/main" id="{55B8F594-2914-4ED1-B91D-1A1E0FBFA618}"/>
              </a:ext>
            </a:extLst>
          </p:cNvPr>
          <p:cNvSpPr/>
          <p:nvPr/>
        </p:nvSpPr>
        <p:spPr>
          <a:xfrm rot="18970685">
            <a:off x="2166482" y="-44033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 name="Oval 349">
            <a:extLst>
              <a:ext uri="{FF2B5EF4-FFF2-40B4-BE49-F238E27FC236}">
                <a16:creationId xmlns:a16="http://schemas.microsoft.com/office/drawing/2014/main" id="{6D9DB6CB-3964-48C6-AD6C-E870261981BE}"/>
              </a:ext>
            </a:extLst>
          </p:cNvPr>
          <p:cNvSpPr/>
          <p:nvPr/>
        </p:nvSpPr>
        <p:spPr>
          <a:xfrm rot="18970685">
            <a:off x="2276437" y="-54586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 name="Oval 350">
            <a:extLst>
              <a:ext uri="{FF2B5EF4-FFF2-40B4-BE49-F238E27FC236}">
                <a16:creationId xmlns:a16="http://schemas.microsoft.com/office/drawing/2014/main" id="{62BBC3AC-7368-4640-88A7-CA9CE2EA5450}"/>
              </a:ext>
            </a:extLst>
          </p:cNvPr>
          <p:cNvSpPr/>
          <p:nvPr/>
        </p:nvSpPr>
        <p:spPr>
          <a:xfrm rot="18970685">
            <a:off x="2386393" y="-65138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 name="Oval 351">
            <a:extLst>
              <a:ext uri="{FF2B5EF4-FFF2-40B4-BE49-F238E27FC236}">
                <a16:creationId xmlns:a16="http://schemas.microsoft.com/office/drawing/2014/main" id="{D28E9293-2C5B-4A02-99D4-3AA827B12C96}"/>
              </a:ext>
            </a:extLst>
          </p:cNvPr>
          <p:cNvSpPr/>
          <p:nvPr/>
        </p:nvSpPr>
        <p:spPr>
          <a:xfrm rot="18970685">
            <a:off x="2496348" y="-7569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 name="Oval 352">
            <a:extLst>
              <a:ext uri="{FF2B5EF4-FFF2-40B4-BE49-F238E27FC236}">
                <a16:creationId xmlns:a16="http://schemas.microsoft.com/office/drawing/2014/main" id="{A6654922-F30C-4AB6-A3DC-1BEA2C2E8E32}"/>
              </a:ext>
            </a:extLst>
          </p:cNvPr>
          <p:cNvSpPr/>
          <p:nvPr/>
        </p:nvSpPr>
        <p:spPr>
          <a:xfrm rot="18970685">
            <a:off x="2606303" y="-86243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4" name="Oval 353">
            <a:extLst>
              <a:ext uri="{FF2B5EF4-FFF2-40B4-BE49-F238E27FC236}">
                <a16:creationId xmlns:a16="http://schemas.microsoft.com/office/drawing/2014/main" id="{BB44B22A-72C7-49E1-9DDC-6BF5A29DC25B}"/>
              </a:ext>
            </a:extLst>
          </p:cNvPr>
          <p:cNvSpPr/>
          <p:nvPr/>
        </p:nvSpPr>
        <p:spPr>
          <a:xfrm rot="18970685">
            <a:off x="2716258" y="-96796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5" name="Oval 354">
            <a:extLst>
              <a:ext uri="{FF2B5EF4-FFF2-40B4-BE49-F238E27FC236}">
                <a16:creationId xmlns:a16="http://schemas.microsoft.com/office/drawing/2014/main" id="{6EFB0025-BEA9-44E9-92EC-9B22088BD56F}"/>
              </a:ext>
            </a:extLst>
          </p:cNvPr>
          <p:cNvSpPr/>
          <p:nvPr/>
        </p:nvSpPr>
        <p:spPr>
          <a:xfrm rot="18970685">
            <a:off x="2826213" y="-107348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 name="Oval 355">
            <a:extLst>
              <a:ext uri="{FF2B5EF4-FFF2-40B4-BE49-F238E27FC236}">
                <a16:creationId xmlns:a16="http://schemas.microsoft.com/office/drawing/2014/main" id="{7F205768-046E-4330-A8D2-F7A1E8AB2C97}"/>
              </a:ext>
            </a:extLst>
          </p:cNvPr>
          <p:cNvSpPr/>
          <p:nvPr/>
        </p:nvSpPr>
        <p:spPr>
          <a:xfrm rot="18970685">
            <a:off x="2936169" y="-11790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7" name="Oval 356">
            <a:extLst>
              <a:ext uri="{FF2B5EF4-FFF2-40B4-BE49-F238E27FC236}">
                <a16:creationId xmlns:a16="http://schemas.microsoft.com/office/drawing/2014/main" id="{45820C69-5B90-4A82-93F9-2B5DF895E530}"/>
              </a:ext>
            </a:extLst>
          </p:cNvPr>
          <p:cNvSpPr/>
          <p:nvPr/>
        </p:nvSpPr>
        <p:spPr>
          <a:xfrm rot="18970685">
            <a:off x="3046124" y="-128453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 name="Oval 357">
            <a:extLst>
              <a:ext uri="{FF2B5EF4-FFF2-40B4-BE49-F238E27FC236}">
                <a16:creationId xmlns:a16="http://schemas.microsoft.com/office/drawing/2014/main" id="{A40556C4-5A00-4600-A764-6516DE2D7171}"/>
              </a:ext>
            </a:extLst>
          </p:cNvPr>
          <p:cNvSpPr/>
          <p:nvPr/>
        </p:nvSpPr>
        <p:spPr>
          <a:xfrm rot="18970685">
            <a:off x="3156079" y="-139006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 name="Oval 358">
            <a:extLst>
              <a:ext uri="{FF2B5EF4-FFF2-40B4-BE49-F238E27FC236}">
                <a16:creationId xmlns:a16="http://schemas.microsoft.com/office/drawing/2014/main" id="{49744CB3-9976-4B97-A3E3-C3D57327C399}"/>
              </a:ext>
            </a:extLst>
          </p:cNvPr>
          <p:cNvSpPr/>
          <p:nvPr/>
        </p:nvSpPr>
        <p:spPr>
          <a:xfrm rot="18970685">
            <a:off x="3266034" y="-149558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 name="Oval 359">
            <a:extLst>
              <a:ext uri="{FF2B5EF4-FFF2-40B4-BE49-F238E27FC236}">
                <a16:creationId xmlns:a16="http://schemas.microsoft.com/office/drawing/2014/main" id="{9CD6AADD-87F8-4FA3-984E-41CF40718146}"/>
              </a:ext>
            </a:extLst>
          </p:cNvPr>
          <p:cNvSpPr/>
          <p:nvPr/>
        </p:nvSpPr>
        <p:spPr>
          <a:xfrm rot="18970685">
            <a:off x="3375989" y="-16011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 name="Oval 360">
            <a:extLst>
              <a:ext uri="{FF2B5EF4-FFF2-40B4-BE49-F238E27FC236}">
                <a16:creationId xmlns:a16="http://schemas.microsoft.com/office/drawing/2014/main" id="{470D5E53-3C17-4FF3-96C7-39C31A20441E}"/>
              </a:ext>
            </a:extLst>
          </p:cNvPr>
          <p:cNvSpPr/>
          <p:nvPr/>
        </p:nvSpPr>
        <p:spPr>
          <a:xfrm rot="18970685">
            <a:off x="3485945" y="-170664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 name="Oval 361">
            <a:extLst>
              <a:ext uri="{FF2B5EF4-FFF2-40B4-BE49-F238E27FC236}">
                <a16:creationId xmlns:a16="http://schemas.microsoft.com/office/drawing/2014/main" id="{64FCCA74-9689-42ED-AE50-0977139EFA25}"/>
              </a:ext>
            </a:extLst>
          </p:cNvPr>
          <p:cNvSpPr/>
          <p:nvPr/>
        </p:nvSpPr>
        <p:spPr>
          <a:xfrm rot="18970685">
            <a:off x="3595900" y="-181216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4" name="Group 363">
            <a:extLst>
              <a:ext uri="{FF2B5EF4-FFF2-40B4-BE49-F238E27FC236}">
                <a16:creationId xmlns:a16="http://schemas.microsoft.com/office/drawing/2014/main" id="{1804C9E0-3D21-4534-81FA-1AE9ADD8F9CE}"/>
              </a:ext>
            </a:extLst>
          </p:cNvPr>
          <p:cNvGrpSpPr/>
          <p:nvPr/>
        </p:nvGrpSpPr>
        <p:grpSpPr>
          <a:xfrm rot="18970685">
            <a:off x="7986257" y="6123538"/>
            <a:ext cx="2858410" cy="1979834"/>
            <a:chOff x="3113762" y="-817786"/>
            <a:chExt cx="2858410" cy="1979834"/>
          </a:xfrm>
        </p:grpSpPr>
        <p:grpSp>
          <p:nvGrpSpPr>
            <p:cNvPr id="365" name="Group 364">
              <a:extLst>
                <a:ext uri="{FF2B5EF4-FFF2-40B4-BE49-F238E27FC236}">
                  <a16:creationId xmlns:a16="http://schemas.microsoft.com/office/drawing/2014/main" id="{CBC60560-199E-40D7-98A7-798BB765BDE3}"/>
                </a:ext>
              </a:extLst>
            </p:cNvPr>
            <p:cNvGrpSpPr/>
            <p:nvPr/>
          </p:nvGrpSpPr>
          <p:grpSpPr>
            <a:xfrm>
              <a:off x="3143247" y="1076305"/>
              <a:ext cx="2828925" cy="85743"/>
              <a:chOff x="3143247" y="1076305"/>
              <a:chExt cx="2828925" cy="85743"/>
            </a:xfrm>
          </p:grpSpPr>
          <p:sp>
            <p:nvSpPr>
              <p:cNvPr id="646" name="Oval 645">
                <a:extLst>
                  <a:ext uri="{FF2B5EF4-FFF2-40B4-BE49-F238E27FC236}">
                    <a16:creationId xmlns:a16="http://schemas.microsoft.com/office/drawing/2014/main" id="{1685B200-79B7-4815-A26C-4B94C1526015}"/>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47" name="Oval 646">
                <a:extLst>
                  <a:ext uri="{FF2B5EF4-FFF2-40B4-BE49-F238E27FC236}">
                    <a16:creationId xmlns:a16="http://schemas.microsoft.com/office/drawing/2014/main" id="{EA5C18F4-F193-44D1-B304-C4843B4D6F32}"/>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48" name="Oval 647">
                <a:extLst>
                  <a:ext uri="{FF2B5EF4-FFF2-40B4-BE49-F238E27FC236}">
                    <a16:creationId xmlns:a16="http://schemas.microsoft.com/office/drawing/2014/main" id="{041C91A7-6BFD-4627-BBEA-CEB7C48CC937}"/>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49" name="Oval 648">
                <a:extLst>
                  <a:ext uri="{FF2B5EF4-FFF2-40B4-BE49-F238E27FC236}">
                    <a16:creationId xmlns:a16="http://schemas.microsoft.com/office/drawing/2014/main" id="{5538FB3D-7070-422E-B74E-B48B922E0D34}"/>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50" name="Oval 649">
                <a:extLst>
                  <a:ext uri="{FF2B5EF4-FFF2-40B4-BE49-F238E27FC236}">
                    <a16:creationId xmlns:a16="http://schemas.microsoft.com/office/drawing/2014/main" id="{68AB10A9-31F1-4393-9832-F75EA01E265D}"/>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51" name="Oval 650">
                <a:extLst>
                  <a:ext uri="{FF2B5EF4-FFF2-40B4-BE49-F238E27FC236}">
                    <a16:creationId xmlns:a16="http://schemas.microsoft.com/office/drawing/2014/main" id="{6117EC43-9D03-4CBF-8DD2-D45F3A1CBB59}"/>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52" name="Oval 651">
                <a:extLst>
                  <a:ext uri="{FF2B5EF4-FFF2-40B4-BE49-F238E27FC236}">
                    <a16:creationId xmlns:a16="http://schemas.microsoft.com/office/drawing/2014/main" id="{5EA3066F-7256-458A-AD48-5CD7805DE279}"/>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53" name="Oval 652">
                <a:extLst>
                  <a:ext uri="{FF2B5EF4-FFF2-40B4-BE49-F238E27FC236}">
                    <a16:creationId xmlns:a16="http://schemas.microsoft.com/office/drawing/2014/main" id="{D559F208-1021-48EE-BF44-9386946D32BF}"/>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54" name="Oval 653">
                <a:extLst>
                  <a:ext uri="{FF2B5EF4-FFF2-40B4-BE49-F238E27FC236}">
                    <a16:creationId xmlns:a16="http://schemas.microsoft.com/office/drawing/2014/main" id="{6FFF155D-967C-43C1-A28F-A727B8570F64}"/>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55" name="Oval 654">
                <a:extLst>
                  <a:ext uri="{FF2B5EF4-FFF2-40B4-BE49-F238E27FC236}">
                    <a16:creationId xmlns:a16="http://schemas.microsoft.com/office/drawing/2014/main" id="{27D8B51F-D468-4663-991D-8068B2FF2A61}"/>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56" name="Oval 655">
                <a:extLst>
                  <a:ext uri="{FF2B5EF4-FFF2-40B4-BE49-F238E27FC236}">
                    <a16:creationId xmlns:a16="http://schemas.microsoft.com/office/drawing/2014/main" id="{97725A02-E5AA-4B36-A29A-9F9ADA41F182}"/>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57" name="Oval 656">
                <a:extLst>
                  <a:ext uri="{FF2B5EF4-FFF2-40B4-BE49-F238E27FC236}">
                    <a16:creationId xmlns:a16="http://schemas.microsoft.com/office/drawing/2014/main" id="{BB9F71F2-CA9A-4620-B430-702024B02907}"/>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58" name="Oval 657">
                <a:extLst>
                  <a:ext uri="{FF2B5EF4-FFF2-40B4-BE49-F238E27FC236}">
                    <a16:creationId xmlns:a16="http://schemas.microsoft.com/office/drawing/2014/main" id="{1373D71D-3BAD-4A19-9759-7577CB3C362D}"/>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59" name="Oval 658">
                <a:extLst>
                  <a:ext uri="{FF2B5EF4-FFF2-40B4-BE49-F238E27FC236}">
                    <a16:creationId xmlns:a16="http://schemas.microsoft.com/office/drawing/2014/main" id="{DC47D52F-8515-4981-8653-2C40D30277EE}"/>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60" name="Oval 659">
                <a:extLst>
                  <a:ext uri="{FF2B5EF4-FFF2-40B4-BE49-F238E27FC236}">
                    <a16:creationId xmlns:a16="http://schemas.microsoft.com/office/drawing/2014/main" id="{9910D1A8-0219-43DD-83D2-B4EC4891AE0F}"/>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61" name="Oval 660">
                <a:extLst>
                  <a:ext uri="{FF2B5EF4-FFF2-40B4-BE49-F238E27FC236}">
                    <a16:creationId xmlns:a16="http://schemas.microsoft.com/office/drawing/2014/main" id="{E7B9E391-FCCA-4468-A3DC-C867EE913D00}"/>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62" name="Oval 661">
                <a:extLst>
                  <a:ext uri="{FF2B5EF4-FFF2-40B4-BE49-F238E27FC236}">
                    <a16:creationId xmlns:a16="http://schemas.microsoft.com/office/drawing/2014/main" id="{0FD2F27C-1392-41DF-8D09-0FD3539E2EC1}"/>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63" name="Oval 662">
                <a:extLst>
                  <a:ext uri="{FF2B5EF4-FFF2-40B4-BE49-F238E27FC236}">
                    <a16:creationId xmlns:a16="http://schemas.microsoft.com/office/drawing/2014/main" id="{42074C8E-F000-442B-A4A6-31B1EC95D8B6}"/>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64" name="Oval 663">
                <a:extLst>
                  <a:ext uri="{FF2B5EF4-FFF2-40B4-BE49-F238E27FC236}">
                    <a16:creationId xmlns:a16="http://schemas.microsoft.com/office/drawing/2014/main" id="{7218C729-A754-4A45-AD9C-0B32E30E5CA5}"/>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grpSp>
        <p:grpSp>
          <p:nvGrpSpPr>
            <p:cNvPr id="366" name="Group 365">
              <a:extLst>
                <a:ext uri="{FF2B5EF4-FFF2-40B4-BE49-F238E27FC236}">
                  <a16:creationId xmlns:a16="http://schemas.microsoft.com/office/drawing/2014/main" id="{5EBA639D-1C44-4356-9D12-061E9EC8728E}"/>
                </a:ext>
              </a:extLst>
            </p:cNvPr>
            <p:cNvGrpSpPr/>
            <p:nvPr/>
          </p:nvGrpSpPr>
          <p:grpSpPr>
            <a:xfrm>
              <a:off x="3143247" y="942947"/>
              <a:ext cx="2828925" cy="85743"/>
              <a:chOff x="3143247" y="1076305"/>
              <a:chExt cx="2828925" cy="85743"/>
            </a:xfrm>
          </p:grpSpPr>
          <p:sp>
            <p:nvSpPr>
              <p:cNvPr id="627" name="Oval 626">
                <a:extLst>
                  <a:ext uri="{FF2B5EF4-FFF2-40B4-BE49-F238E27FC236}">
                    <a16:creationId xmlns:a16="http://schemas.microsoft.com/office/drawing/2014/main" id="{C6A69ECA-4447-4822-B442-F3E4A74EB5E4}"/>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28" name="Oval 627">
                <a:extLst>
                  <a:ext uri="{FF2B5EF4-FFF2-40B4-BE49-F238E27FC236}">
                    <a16:creationId xmlns:a16="http://schemas.microsoft.com/office/drawing/2014/main" id="{A246E91E-1BE8-41B3-AAC6-5E9E4704330B}"/>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29" name="Oval 628">
                <a:extLst>
                  <a:ext uri="{FF2B5EF4-FFF2-40B4-BE49-F238E27FC236}">
                    <a16:creationId xmlns:a16="http://schemas.microsoft.com/office/drawing/2014/main" id="{6BF72F70-431F-4F4E-A712-C2D3A190A219}"/>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30" name="Oval 629">
                <a:extLst>
                  <a:ext uri="{FF2B5EF4-FFF2-40B4-BE49-F238E27FC236}">
                    <a16:creationId xmlns:a16="http://schemas.microsoft.com/office/drawing/2014/main" id="{53B30FA7-2A65-4C7B-8D56-81B45141B303}"/>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31" name="Oval 630">
                <a:extLst>
                  <a:ext uri="{FF2B5EF4-FFF2-40B4-BE49-F238E27FC236}">
                    <a16:creationId xmlns:a16="http://schemas.microsoft.com/office/drawing/2014/main" id="{82D49690-6ADB-4B2F-A2AB-12CD9763DD22}"/>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32" name="Oval 631">
                <a:extLst>
                  <a:ext uri="{FF2B5EF4-FFF2-40B4-BE49-F238E27FC236}">
                    <a16:creationId xmlns:a16="http://schemas.microsoft.com/office/drawing/2014/main" id="{28879091-D6EF-4B70-9527-1DBD12644D5D}"/>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33" name="Oval 632">
                <a:extLst>
                  <a:ext uri="{FF2B5EF4-FFF2-40B4-BE49-F238E27FC236}">
                    <a16:creationId xmlns:a16="http://schemas.microsoft.com/office/drawing/2014/main" id="{98CEDBFF-6242-4F5B-B857-C7D8EE3BC6DA}"/>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34" name="Oval 633">
                <a:extLst>
                  <a:ext uri="{FF2B5EF4-FFF2-40B4-BE49-F238E27FC236}">
                    <a16:creationId xmlns:a16="http://schemas.microsoft.com/office/drawing/2014/main" id="{62C3E3FE-09AA-4F54-BA4F-F2D7207558C7}"/>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35" name="Oval 634">
                <a:extLst>
                  <a:ext uri="{FF2B5EF4-FFF2-40B4-BE49-F238E27FC236}">
                    <a16:creationId xmlns:a16="http://schemas.microsoft.com/office/drawing/2014/main" id="{DDB19338-1C76-404B-A6BE-2520F95D52F7}"/>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36" name="Oval 635">
                <a:extLst>
                  <a:ext uri="{FF2B5EF4-FFF2-40B4-BE49-F238E27FC236}">
                    <a16:creationId xmlns:a16="http://schemas.microsoft.com/office/drawing/2014/main" id="{FB927BC9-7476-4F79-8DF5-F71B5DCF762F}"/>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37" name="Oval 636">
                <a:extLst>
                  <a:ext uri="{FF2B5EF4-FFF2-40B4-BE49-F238E27FC236}">
                    <a16:creationId xmlns:a16="http://schemas.microsoft.com/office/drawing/2014/main" id="{999F8C18-17F7-48C8-A116-FEF0CDB744A2}"/>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38" name="Oval 637">
                <a:extLst>
                  <a:ext uri="{FF2B5EF4-FFF2-40B4-BE49-F238E27FC236}">
                    <a16:creationId xmlns:a16="http://schemas.microsoft.com/office/drawing/2014/main" id="{7FF569CF-F1B6-482D-AF74-6770E5E38F02}"/>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39" name="Oval 638">
                <a:extLst>
                  <a:ext uri="{FF2B5EF4-FFF2-40B4-BE49-F238E27FC236}">
                    <a16:creationId xmlns:a16="http://schemas.microsoft.com/office/drawing/2014/main" id="{D6DB658A-CA06-4937-BF64-C2FCD7BB64C1}"/>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40" name="Oval 639">
                <a:extLst>
                  <a:ext uri="{FF2B5EF4-FFF2-40B4-BE49-F238E27FC236}">
                    <a16:creationId xmlns:a16="http://schemas.microsoft.com/office/drawing/2014/main" id="{B597B997-08C8-4BA2-A42B-A115E406F1D3}"/>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41" name="Oval 640">
                <a:extLst>
                  <a:ext uri="{FF2B5EF4-FFF2-40B4-BE49-F238E27FC236}">
                    <a16:creationId xmlns:a16="http://schemas.microsoft.com/office/drawing/2014/main" id="{2109A130-A76C-448F-9DF5-F0314FC7E6BA}"/>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42" name="Oval 641">
                <a:extLst>
                  <a:ext uri="{FF2B5EF4-FFF2-40B4-BE49-F238E27FC236}">
                    <a16:creationId xmlns:a16="http://schemas.microsoft.com/office/drawing/2014/main" id="{B710BAB7-054B-4F54-8BC8-09237B734261}"/>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43" name="Oval 642">
                <a:extLst>
                  <a:ext uri="{FF2B5EF4-FFF2-40B4-BE49-F238E27FC236}">
                    <a16:creationId xmlns:a16="http://schemas.microsoft.com/office/drawing/2014/main" id="{32F9EF6D-DF3C-4A4A-AFEB-2BA00A34F505}"/>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44" name="Oval 643">
                <a:extLst>
                  <a:ext uri="{FF2B5EF4-FFF2-40B4-BE49-F238E27FC236}">
                    <a16:creationId xmlns:a16="http://schemas.microsoft.com/office/drawing/2014/main" id="{9FF9E275-0A4F-48E5-AA1A-A1C73CD9367B}"/>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45" name="Oval 644">
                <a:extLst>
                  <a:ext uri="{FF2B5EF4-FFF2-40B4-BE49-F238E27FC236}">
                    <a16:creationId xmlns:a16="http://schemas.microsoft.com/office/drawing/2014/main" id="{B0035D5D-756F-46A9-B0D4-3B81723F433C}"/>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grpSp>
        <p:grpSp>
          <p:nvGrpSpPr>
            <p:cNvPr id="367" name="Group 366">
              <a:extLst>
                <a:ext uri="{FF2B5EF4-FFF2-40B4-BE49-F238E27FC236}">
                  <a16:creationId xmlns:a16="http://schemas.microsoft.com/office/drawing/2014/main" id="{3AAF9D6D-F32D-4960-8F1C-89E2493D5235}"/>
                </a:ext>
              </a:extLst>
            </p:cNvPr>
            <p:cNvGrpSpPr/>
            <p:nvPr/>
          </p:nvGrpSpPr>
          <p:grpSpPr>
            <a:xfrm>
              <a:off x="3143247" y="809589"/>
              <a:ext cx="2828925" cy="85743"/>
              <a:chOff x="3143247" y="1076305"/>
              <a:chExt cx="2828925" cy="85743"/>
            </a:xfrm>
          </p:grpSpPr>
          <p:sp>
            <p:nvSpPr>
              <p:cNvPr id="608" name="Oval 607">
                <a:extLst>
                  <a:ext uri="{FF2B5EF4-FFF2-40B4-BE49-F238E27FC236}">
                    <a16:creationId xmlns:a16="http://schemas.microsoft.com/office/drawing/2014/main" id="{045E8547-F413-4B61-A17D-7E6E27198F43}"/>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09" name="Oval 608">
                <a:extLst>
                  <a:ext uri="{FF2B5EF4-FFF2-40B4-BE49-F238E27FC236}">
                    <a16:creationId xmlns:a16="http://schemas.microsoft.com/office/drawing/2014/main" id="{2BFF9859-F39F-4290-BC65-753BB6E54CB5}"/>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10" name="Oval 609">
                <a:extLst>
                  <a:ext uri="{FF2B5EF4-FFF2-40B4-BE49-F238E27FC236}">
                    <a16:creationId xmlns:a16="http://schemas.microsoft.com/office/drawing/2014/main" id="{3F2BA553-C0EC-4EAF-B6E1-71684AC276E0}"/>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11" name="Oval 610">
                <a:extLst>
                  <a:ext uri="{FF2B5EF4-FFF2-40B4-BE49-F238E27FC236}">
                    <a16:creationId xmlns:a16="http://schemas.microsoft.com/office/drawing/2014/main" id="{26FEE7AB-2870-4259-82B9-9EA8C90097BB}"/>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12" name="Oval 611">
                <a:extLst>
                  <a:ext uri="{FF2B5EF4-FFF2-40B4-BE49-F238E27FC236}">
                    <a16:creationId xmlns:a16="http://schemas.microsoft.com/office/drawing/2014/main" id="{C8A9DEE4-E4A1-49FF-8414-0A3A0F7B5CB3}"/>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13" name="Oval 612">
                <a:extLst>
                  <a:ext uri="{FF2B5EF4-FFF2-40B4-BE49-F238E27FC236}">
                    <a16:creationId xmlns:a16="http://schemas.microsoft.com/office/drawing/2014/main" id="{7E132AF0-29D7-4EFB-82AC-764CAE132DBE}"/>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14" name="Oval 613">
                <a:extLst>
                  <a:ext uri="{FF2B5EF4-FFF2-40B4-BE49-F238E27FC236}">
                    <a16:creationId xmlns:a16="http://schemas.microsoft.com/office/drawing/2014/main" id="{AA9CB248-9762-4DB2-A244-814166044665}"/>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15" name="Oval 614">
                <a:extLst>
                  <a:ext uri="{FF2B5EF4-FFF2-40B4-BE49-F238E27FC236}">
                    <a16:creationId xmlns:a16="http://schemas.microsoft.com/office/drawing/2014/main" id="{C90B6E01-8BD4-4ECC-A90E-612F4F89976B}"/>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16" name="Oval 615">
                <a:extLst>
                  <a:ext uri="{FF2B5EF4-FFF2-40B4-BE49-F238E27FC236}">
                    <a16:creationId xmlns:a16="http://schemas.microsoft.com/office/drawing/2014/main" id="{68A889FE-A327-4EE8-A921-74525EB6FCA7}"/>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17" name="Oval 616">
                <a:extLst>
                  <a:ext uri="{FF2B5EF4-FFF2-40B4-BE49-F238E27FC236}">
                    <a16:creationId xmlns:a16="http://schemas.microsoft.com/office/drawing/2014/main" id="{9FA9AB26-B61B-404D-8651-C0917D179596}"/>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18" name="Oval 617">
                <a:extLst>
                  <a:ext uri="{FF2B5EF4-FFF2-40B4-BE49-F238E27FC236}">
                    <a16:creationId xmlns:a16="http://schemas.microsoft.com/office/drawing/2014/main" id="{7EB61998-E6F7-4AF4-BD1C-23F9C75F0966}"/>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19" name="Oval 618">
                <a:extLst>
                  <a:ext uri="{FF2B5EF4-FFF2-40B4-BE49-F238E27FC236}">
                    <a16:creationId xmlns:a16="http://schemas.microsoft.com/office/drawing/2014/main" id="{CE62D3DE-E0BD-4CF9-94E8-8CCFEE2EC342}"/>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20" name="Oval 619">
                <a:extLst>
                  <a:ext uri="{FF2B5EF4-FFF2-40B4-BE49-F238E27FC236}">
                    <a16:creationId xmlns:a16="http://schemas.microsoft.com/office/drawing/2014/main" id="{56458449-31A4-4025-9C60-F2984343A4E0}"/>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21" name="Oval 620">
                <a:extLst>
                  <a:ext uri="{FF2B5EF4-FFF2-40B4-BE49-F238E27FC236}">
                    <a16:creationId xmlns:a16="http://schemas.microsoft.com/office/drawing/2014/main" id="{F089E0BD-876E-4571-933C-8FEF97405B5C}"/>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22" name="Oval 621">
                <a:extLst>
                  <a:ext uri="{FF2B5EF4-FFF2-40B4-BE49-F238E27FC236}">
                    <a16:creationId xmlns:a16="http://schemas.microsoft.com/office/drawing/2014/main" id="{2BC63363-6736-4AA4-B0AE-E8AD5F4C7BB1}"/>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23" name="Oval 622">
                <a:extLst>
                  <a:ext uri="{FF2B5EF4-FFF2-40B4-BE49-F238E27FC236}">
                    <a16:creationId xmlns:a16="http://schemas.microsoft.com/office/drawing/2014/main" id="{39537B27-608C-49FE-B5DF-B54749592E4F}"/>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24" name="Oval 623">
                <a:extLst>
                  <a:ext uri="{FF2B5EF4-FFF2-40B4-BE49-F238E27FC236}">
                    <a16:creationId xmlns:a16="http://schemas.microsoft.com/office/drawing/2014/main" id="{8210F8A3-D6D0-4BD7-AC90-C6FD55C60126}"/>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25" name="Oval 624">
                <a:extLst>
                  <a:ext uri="{FF2B5EF4-FFF2-40B4-BE49-F238E27FC236}">
                    <a16:creationId xmlns:a16="http://schemas.microsoft.com/office/drawing/2014/main" id="{F188FAFC-01ED-4D8D-8725-2CE1D821D17C}"/>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26" name="Oval 625">
                <a:extLst>
                  <a:ext uri="{FF2B5EF4-FFF2-40B4-BE49-F238E27FC236}">
                    <a16:creationId xmlns:a16="http://schemas.microsoft.com/office/drawing/2014/main" id="{DE86B876-8DA6-4E5F-8483-CB016122280D}"/>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grpSp>
        <p:grpSp>
          <p:nvGrpSpPr>
            <p:cNvPr id="368" name="Group 367">
              <a:extLst>
                <a:ext uri="{FF2B5EF4-FFF2-40B4-BE49-F238E27FC236}">
                  <a16:creationId xmlns:a16="http://schemas.microsoft.com/office/drawing/2014/main" id="{E1CC5245-BF31-434B-8B25-B0FB7E0675F9}"/>
                </a:ext>
              </a:extLst>
            </p:cNvPr>
            <p:cNvGrpSpPr/>
            <p:nvPr/>
          </p:nvGrpSpPr>
          <p:grpSpPr>
            <a:xfrm>
              <a:off x="3143247" y="676231"/>
              <a:ext cx="2828925" cy="85743"/>
              <a:chOff x="3143247" y="1076305"/>
              <a:chExt cx="2828925" cy="85743"/>
            </a:xfrm>
          </p:grpSpPr>
          <p:sp>
            <p:nvSpPr>
              <p:cNvPr id="589" name="Oval 588">
                <a:extLst>
                  <a:ext uri="{FF2B5EF4-FFF2-40B4-BE49-F238E27FC236}">
                    <a16:creationId xmlns:a16="http://schemas.microsoft.com/office/drawing/2014/main" id="{4A756A80-7FA0-4568-9BE4-C917476DAC66}"/>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90" name="Oval 589">
                <a:extLst>
                  <a:ext uri="{FF2B5EF4-FFF2-40B4-BE49-F238E27FC236}">
                    <a16:creationId xmlns:a16="http://schemas.microsoft.com/office/drawing/2014/main" id="{905D1D1B-CE6A-4245-B227-BC666C6C48B6}"/>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91" name="Oval 590">
                <a:extLst>
                  <a:ext uri="{FF2B5EF4-FFF2-40B4-BE49-F238E27FC236}">
                    <a16:creationId xmlns:a16="http://schemas.microsoft.com/office/drawing/2014/main" id="{09768ECB-367C-4767-B36A-F3C648036698}"/>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92" name="Oval 591">
                <a:extLst>
                  <a:ext uri="{FF2B5EF4-FFF2-40B4-BE49-F238E27FC236}">
                    <a16:creationId xmlns:a16="http://schemas.microsoft.com/office/drawing/2014/main" id="{05F10A11-8690-49C4-BF75-AE72EC261333}"/>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93" name="Oval 592">
                <a:extLst>
                  <a:ext uri="{FF2B5EF4-FFF2-40B4-BE49-F238E27FC236}">
                    <a16:creationId xmlns:a16="http://schemas.microsoft.com/office/drawing/2014/main" id="{D38A7542-AC3C-4532-AA4F-B0F72F61A782}"/>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94" name="Oval 593">
                <a:extLst>
                  <a:ext uri="{FF2B5EF4-FFF2-40B4-BE49-F238E27FC236}">
                    <a16:creationId xmlns:a16="http://schemas.microsoft.com/office/drawing/2014/main" id="{9D7BFE3B-2526-45C4-A920-374765F260FF}"/>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95" name="Oval 594">
                <a:extLst>
                  <a:ext uri="{FF2B5EF4-FFF2-40B4-BE49-F238E27FC236}">
                    <a16:creationId xmlns:a16="http://schemas.microsoft.com/office/drawing/2014/main" id="{47543F75-03BA-4EA4-BB3F-13BAA1B3D07E}"/>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96" name="Oval 595">
                <a:extLst>
                  <a:ext uri="{FF2B5EF4-FFF2-40B4-BE49-F238E27FC236}">
                    <a16:creationId xmlns:a16="http://schemas.microsoft.com/office/drawing/2014/main" id="{0EAD32E2-7F22-4802-AFE4-2E7F306BE951}"/>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97" name="Oval 596">
                <a:extLst>
                  <a:ext uri="{FF2B5EF4-FFF2-40B4-BE49-F238E27FC236}">
                    <a16:creationId xmlns:a16="http://schemas.microsoft.com/office/drawing/2014/main" id="{466D71FE-5BCF-4355-9E8B-248DC615637E}"/>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98" name="Oval 597">
                <a:extLst>
                  <a:ext uri="{FF2B5EF4-FFF2-40B4-BE49-F238E27FC236}">
                    <a16:creationId xmlns:a16="http://schemas.microsoft.com/office/drawing/2014/main" id="{E31E23E0-0971-4843-94DE-613B698A2F87}"/>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99" name="Oval 598">
                <a:extLst>
                  <a:ext uri="{FF2B5EF4-FFF2-40B4-BE49-F238E27FC236}">
                    <a16:creationId xmlns:a16="http://schemas.microsoft.com/office/drawing/2014/main" id="{884CC046-EA19-46D4-A924-88B908F2E663}"/>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00" name="Oval 599">
                <a:extLst>
                  <a:ext uri="{FF2B5EF4-FFF2-40B4-BE49-F238E27FC236}">
                    <a16:creationId xmlns:a16="http://schemas.microsoft.com/office/drawing/2014/main" id="{971D098D-6A60-4978-AD23-4ADFC2502C73}"/>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01" name="Oval 600">
                <a:extLst>
                  <a:ext uri="{FF2B5EF4-FFF2-40B4-BE49-F238E27FC236}">
                    <a16:creationId xmlns:a16="http://schemas.microsoft.com/office/drawing/2014/main" id="{A1967CDE-7148-4392-A7D4-7E32F1AB0C04}"/>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02" name="Oval 601">
                <a:extLst>
                  <a:ext uri="{FF2B5EF4-FFF2-40B4-BE49-F238E27FC236}">
                    <a16:creationId xmlns:a16="http://schemas.microsoft.com/office/drawing/2014/main" id="{76A71A60-77B1-4370-A9A2-E5C3ED916A6F}"/>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03" name="Oval 602">
                <a:extLst>
                  <a:ext uri="{FF2B5EF4-FFF2-40B4-BE49-F238E27FC236}">
                    <a16:creationId xmlns:a16="http://schemas.microsoft.com/office/drawing/2014/main" id="{ED24DD8A-B4F0-46AE-85D1-30D0D7360E89}"/>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04" name="Oval 603">
                <a:extLst>
                  <a:ext uri="{FF2B5EF4-FFF2-40B4-BE49-F238E27FC236}">
                    <a16:creationId xmlns:a16="http://schemas.microsoft.com/office/drawing/2014/main" id="{B86DFC0C-B791-4130-A888-75F30BC4FA99}"/>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05" name="Oval 604">
                <a:extLst>
                  <a:ext uri="{FF2B5EF4-FFF2-40B4-BE49-F238E27FC236}">
                    <a16:creationId xmlns:a16="http://schemas.microsoft.com/office/drawing/2014/main" id="{80965DDF-7FAE-4C30-A3BB-769898A89412}"/>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06" name="Oval 605">
                <a:extLst>
                  <a:ext uri="{FF2B5EF4-FFF2-40B4-BE49-F238E27FC236}">
                    <a16:creationId xmlns:a16="http://schemas.microsoft.com/office/drawing/2014/main" id="{964D3DDB-2533-455C-A41C-7CF153B2D90B}"/>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607" name="Oval 606">
                <a:extLst>
                  <a:ext uri="{FF2B5EF4-FFF2-40B4-BE49-F238E27FC236}">
                    <a16:creationId xmlns:a16="http://schemas.microsoft.com/office/drawing/2014/main" id="{4DF32DB9-7010-4940-9E32-2834345BB248}"/>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grpSp>
        <p:grpSp>
          <p:nvGrpSpPr>
            <p:cNvPr id="369" name="Group 368">
              <a:extLst>
                <a:ext uri="{FF2B5EF4-FFF2-40B4-BE49-F238E27FC236}">
                  <a16:creationId xmlns:a16="http://schemas.microsoft.com/office/drawing/2014/main" id="{B3725405-C93E-4805-97C6-1BC1E046C81E}"/>
                </a:ext>
              </a:extLst>
            </p:cNvPr>
            <p:cNvGrpSpPr/>
            <p:nvPr/>
          </p:nvGrpSpPr>
          <p:grpSpPr>
            <a:xfrm>
              <a:off x="3143247" y="542873"/>
              <a:ext cx="2828925" cy="85743"/>
              <a:chOff x="3143247" y="1076305"/>
              <a:chExt cx="2828925" cy="85743"/>
            </a:xfrm>
          </p:grpSpPr>
          <p:sp>
            <p:nvSpPr>
              <p:cNvPr id="570" name="Oval 569">
                <a:extLst>
                  <a:ext uri="{FF2B5EF4-FFF2-40B4-BE49-F238E27FC236}">
                    <a16:creationId xmlns:a16="http://schemas.microsoft.com/office/drawing/2014/main" id="{4A6F73CA-E2D5-4B20-B643-E4DD694E46AB}"/>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71" name="Oval 570">
                <a:extLst>
                  <a:ext uri="{FF2B5EF4-FFF2-40B4-BE49-F238E27FC236}">
                    <a16:creationId xmlns:a16="http://schemas.microsoft.com/office/drawing/2014/main" id="{5A196E78-604F-4273-BAD2-40F9BDBFE89E}"/>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72" name="Oval 571">
                <a:extLst>
                  <a:ext uri="{FF2B5EF4-FFF2-40B4-BE49-F238E27FC236}">
                    <a16:creationId xmlns:a16="http://schemas.microsoft.com/office/drawing/2014/main" id="{43CB9B4D-F39A-4CB1-8C81-5895626AE7C7}"/>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73" name="Oval 572">
                <a:extLst>
                  <a:ext uri="{FF2B5EF4-FFF2-40B4-BE49-F238E27FC236}">
                    <a16:creationId xmlns:a16="http://schemas.microsoft.com/office/drawing/2014/main" id="{4F2828CC-AE32-45A7-B978-7201D497AFF0}"/>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74" name="Oval 573">
                <a:extLst>
                  <a:ext uri="{FF2B5EF4-FFF2-40B4-BE49-F238E27FC236}">
                    <a16:creationId xmlns:a16="http://schemas.microsoft.com/office/drawing/2014/main" id="{7FEDD556-7AF2-4700-AD03-09CC41ED34F6}"/>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75" name="Oval 574">
                <a:extLst>
                  <a:ext uri="{FF2B5EF4-FFF2-40B4-BE49-F238E27FC236}">
                    <a16:creationId xmlns:a16="http://schemas.microsoft.com/office/drawing/2014/main" id="{DAD5AA12-EE75-448C-89B3-41330EE00DE7}"/>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76" name="Oval 575">
                <a:extLst>
                  <a:ext uri="{FF2B5EF4-FFF2-40B4-BE49-F238E27FC236}">
                    <a16:creationId xmlns:a16="http://schemas.microsoft.com/office/drawing/2014/main" id="{0D42A470-BBF7-4CB7-BE9F-057CE71C5563}"/>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77" name="Oval 576">
                <a:extLst>
                  <a:ext uri="{FF2B5EF4-FFF2-40B4-BE49-F238E27FC236}">
                    <a16:creationId xmlns:a16="http://schemas.microsoft.com/office/drawing/2014/main" id="{9F31138A-A0E2-411D-9575-FD320B12B158}"/>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78" name="Oval 577">
                <a:extLst>
                  <a:ext uri="{FF2B5EF4-FFF2-40B4-BE49-F238E27FC236}">
                    <a16:creationId xmlns:a16="http://schemas.microsoft.com/office/drawing/2014/main" id="{640595D2-1610-4C4D-BA77-CEC1FCBB6A8F}"/>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79" name="Oval 578">
                <a:extLst>
                  <a:ext uri="{FF2B5EF4-FFF2-40B4-BE49-F238E27FC236}">
                    <a16:creationId xmlns:a16="http://schemas.microsoft.com/office/drawing/2014/main" id="{EBA010FF-8351-435D-ACCE-94F27818ED15}"/>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80" name="Oval 579">
                <a:extLst>
                  <a:ext uri="{FF2B5EF4-FFF2-40B4-BE49-F238E27FC236}">
                    <a16:creationId xmlns:a16="http://schemas.microsoft.com/office/drawing/2014/main" id="{E4E5BB58-9258-479E-8078-5FCD31BAF706}"/>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81" name="Oval 580">
                <a:extLst>
                  <a:ext uri="{FF2B5EF4-FFF2-40B4-BE49-F238E27FC236}">
                    <a16:creationId xmlns:a16="http://schemas.microsoft.com/office/drawing/2014/main" id="{68245041-E6B6-4EEC-B3E9-724ADAFCE588}"/>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82" name="Oval 581">
                <a:extLst>
                  <a:ext uri="{FF2B5EF4-FFF2-40B4-BE49-F238E27FC236}">
                    <a16:creationId xmlns:a16="http://schemas.microsoft.com/office/drawing/2014/main" id="{F52B6133-F168-4447-8CC6-293E9C7533D1}"/>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83" name="Oval 582">
                <a:extLst>
                  <a:ext uri="{FF2B5EF4-FFF2-40B4-BE49-F238E27FC236}">
                    <a16:creationId xmlns:a16="http://schemas.microsoft.com/office/drawing/2014/main" id="{375C43C7-9931-450B-A860-CCD8EBCB26C5}"/>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84" name="Oval 583">
                <a:extLst>
                  <a:ext uri="{FF2B5EF4-FFF2-40B4-BE49-F238E27FC236}">
                    <a16:creationId xmlns:a16="http://schemas.microsoft.com/office/drawing/2014/main" id="{0AB0B94A-AC0B-4C10-8893-41302D55EF89}"/>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85" name="Oval 584">
                <a:extLst>
                  <a:ext uri="{FF2B5EF4-FFF2-40B4-BE49-F238E27FC236}">
                    <a16:creationId xmlns:a16="http://schemas.microsoft.com/office/drawing/2014/main" id="{292603C0-8925-42DD-A5C0-8AE965B4B662}"/>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86" name="Oval 585">
                <a:extLst>
                  <a:ext uri="{FF2B5EF4-FFF2-40B4-BE49-F238E27FC236}">
                    <a16:creationId xmlns:a16="http://schemas.microsoft.com/office/drawing/2014/main" id="{533AF0E9-41C6-4A5C-A231-3987FE99C972}"/>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87" name="Oval 586">
                <a:extLst>
                  <a:ext uri="{FF2B5EF4-FFF2-40B4-BE49-F238E27FC236}">
                    <a16:creationId xmlns:a16="http://schemas.microsoft.com/office/drawing/2014/main" id="{CCB59F09-A779-41AC-BE27-9320AA1421F4}"/>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88" name="Oval 587">
                <a:extLst>
                  <a:ext uri="{FF2B5EF4-FFF2-40B4-BE49-F238E27FC236}">
                    <a16:creationId xmlns:a16="http://schemas.microsoft.com/office/drawing/2014/main" id="{E611EC02-6579-4D87-9A5F-92E32B03F74B}"/>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grpSp>
        <p:grpSp>
          <p:nvGrpSpPr>
            <p:cNvPr id="370" name="Group 369">
              <a:extLst>
                <a:ext uri="{FF2B5EF4-FFF2-40B4-BE49-F238E27FC236}">
                  <a16:creationId xmlns:a16="http://schemas.microsoft.com/office/drawing/2014/main" id="{7C5BAB46-4E66-4D72-AEE3-9A9D6089E39E}"/>
                </a:ext>
              </a:extLst>
            </p:cNvPr>
            <p:cNvGrpSpPr/>
            <p:nvPr/>
          </p:nvGrpSpPr>
          <p:grpSpPr>
            <a:xfrm>
              <a:off x="3143247" y="409515"/>
              <a:ext cx="2828925" cy="85743"/>
              <a:chOff x="3143247" y="1076305"/>
              <a:chExt cx="2828925" cy="85743"/>
            </a:xfrm>
          </p:grpSpPr>
          <p:sp>
            <p:nvSpPr>
              <p:cNvPr id="551" name="Oval 550">
                <a:extLst>
                  <a:ext uri="{FF2B5EF4-FFF2-40B4-BE49-F238E27FC236}">
                    <a16:creationId xmlns:a16="http://schemas.microsoft.com/office/drawing/2014/main" id="{4D92294F-60E9-42D1-9420-D33AE3978156}"/>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52" name="Oval 551">
                <a:extLst>
                  <a:ext uri="{FF2B5EF4-FFF2-40B4-BE49-F238E27FC236}">
                    <a16:creationId xmlns:a16="http://schemas.microsoft.com/office/drawing/2014/main" id="{A2BB7B2A-D5A2-4E70-8ED5-95F1BB33D827}"/>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53" name="Oval 552">
                <a:extLst>
                  <a:ext uri="{FF2B5EF4-FFF2-40B4-BE49-F238E27FC236}">
                    <a16:creationId xmlns:a16="http://schemas.microsoft.com/office/drawing/2014/main" id="{6BE0E690-294F-4A2B-8A1D-989C692DCC28}"/>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54" name="Oval 553">
                <a:extLst>
                  <a:ext uri="{FF2B5EF4-FFF2-40B4-BE49-F238E27FC236}">
                    <a16:creationId xmlns:a16="http://schemas.microsoft.com/office/drawing/2014/main" id="{1409F8C4-42B4-40D8-BFEE-3A6A3299402E}"/>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55" name="Oval 554">
                <a:extLst>
                  <a:ext uri="{FF2B5EF4-FFF2-40B4-BE49-F238E27FC236}">
                    <a16:creationId xmlns:a16="http://schemas.microsoft.com/office/drawing/2014/main" id="{7ADF7C38-CD11-4E40-9949-D9D175FF2346}"/>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56" name="Oval 555">
                <a:extLst>
                  <a:ext uri="{FF2B5EF4-FFF2-40B4-BE49-F238E27FC236}">
                    <a16:creationId xmlns:a16="http://schemas.microsoft.com/office/drawing/2014/main" id="{81610C30-08F1-4384-8EE6-14D002EC52B0}"/>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57" name="Oval 556">
                <a:extLst>
                  <a:ext uri="{FF2B5EF4-FFF2-40B4-BE49-F238E27FC236}">
                    <a16:creationId xmlns:a16="http://schemas.microsoft.com/office/drawing/2014/main" id="{54FEE86A-6865-49BB-B428-0FE19257A2B9}"/>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58" name="Oval 557">
                <a:extLst>
                  <a:ext uri="{FF2B5EF4-FFF2-40B4-BE49-F238E27FC236}">
                    <a16:creationId xmlns:a16="http://schemas.microsoft.com/office/drawing/2014/main" id="{0FBA06F4-7961-46D1-A1F8-4CE619419D57}"/>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59" name="Oval 558">
                <a:extLst>
                  <a:ext uri="{FF2B5EF4-FFF2-40B4-BE49-F238E27FC236}">
                    <a16:creationId xmlns:a16="http://schemas.microsoft.com/office/drawing/2014/main" id="{6C6699B5-A167-406B-B26F-B7125EA122EB}"/>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60" name="Oval 559">
                <a:extLst>
                  <a:ext uri="{FF2B5EF4-FFF2-40B4-BE49-F238E27FC236}">
                    <a16:creationId xmlns:a16="http://schemas.microsoft.com/office/drawing/2014/main" id="{68F5690F-43F3-4838-A788-35D36C368C90}"/>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61" name="Oval 560">
                <a:extLst>
                  <a:ext uri="{FF2B5EF4-FFF2-40B4-BE49-F238E27FC236}">
                    <a16:creationId xmlns:a16="http://schemas.microsoft.com/office/drawing/2014/main" id="{2775717A-66BE-4FF5-8551-EE2EEFAA5502}"/>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62" name="Oval 561">
                <a:extLst>
                  <a:ext uri="{FF2B5EF4-FFF2-40B4-BE49-F238E27FC236}">
                    <a16:creationId xmlns:a16="http://schemas.microsoft.com/office/drawing/2014/main" id="{8AFF38A0-4621-4C2F-9342-6E0378FC98A1}"/>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63" name="Oval 562">
                <a:extLst>
                  <a:ext uri="{FF2B5EF4-FFF2-40B4-BE49-F238E27FC236}">
                    <a16:creationId xmlns:a16="http://schemas.microsoft.com/office/drawing/2014/main" id="{C9AEE18E-2DEE-4530-AA3E-331CBDAEDA85}"/>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64" name="Oval 563">
                <a:extLst>
                  <a:ext uri="{FF2B5EF4-FFF2-40B4-BE49-F238E27FC236}">
                    <a16:creationId xmlns:a16="http://schemas.microsoft.com/office/drawing/2014/main" id="{5B53AF31-8CB7-41C2-AC06-319EC7BB181C}"/>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65" name="Oval 564">
                <a:extLst>
                  <a:ext uri="{FF2B5EF4-FFF2-40B4-BE49-F238E27FC236}">
                    <a16:creationId xmlns:a16="http://schemas.microsoft.com/office/drawing/2014/main" id="{3E8AA1FB-D19D-4EC1-A17D-270050AF98CC}"/>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66" name="Oval 565">
                <a:extLst>
                  <a:ext uri="{FF2B5EF4-FFF2-40B4-BE49-F238E27FC236}">
                    <a16:creationId xmlns:a16="http://schemas.microsoft.com/office/drawing/2014/main" id="{A1058249-DEE3-4EAB-B5F9-866600CC0248}"/>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67" name="Oval 566">
                <a:extLst>
                  <a:ext uri="{FF2B5EF4-FFF2-40B4-BE49-F238E27FC236}">
                    <a16:creationId xmlns:a16="http://schemas.microsoft.com/office/drawing/2014/main" id="{36EC3DBC-C7A1-4D99-9E1D-8ABD1F849CF0}"/>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68" name="Oval 567">
                <a:extLst>
                  <a:ext uri="{FF2B5EF4-FFF2-40B4-BE49-F238E27FC236}">
                    <a16:creationId xmlns:a16="http://schemas.microsoft.com/office/drawing/2014/main" id="{5665F2E9-3051-40E6-B2B1-48E2470DB276}"/>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69" name="Oval 568">
                <a:extLst>
                  <a:ext uri="{FF2B5EF4-FFF2-40B4-BE49-F238E27FC236}">
                    <a16:creationId xmlns:a16="http://schemas.microsoft.com/office/drawing/2014/main" id="{E9940973-A191-40F0-9E46-539B6E208ECC}"/>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grpSp>
        <p:grpSp>
          <p:nvGrpSpPr>
            <p:cNvPr id="371" name="Group 370">
              <a:extLst>
                <a:ext uri="{FF2B5EF4-FFF2-40B4-BE49-F238E27FC236}">
                  <a16:creationId xmlns:a16="http://schemas.microsoft.com/office/drawing/2014/main" id="{266C63D1-03BE-4369-85CC-2D60CE7DAADE}"/>
                </a:ext>
              </a:extLst>
            </p:cNvPr>
            <p:cNvGrpSpPr/>
            <p:nvPr/>
          </p:nvGrpSpPr>
          <p:grpSpPr>
            <a:xfrm>
              <a:off x="3143247" y="276157"/>
              <a:ext cx="2828925" cy="85743"/>
              <a:chOff x="3143247" y="1076305"/>
              <a:chExt cx="2828925" cy="85743"/>
            </a:xfrm>
          </p:grpSpPr>
          <p:sp>
            <p:nvSpPr>
              <p:cNvPr id="532" name="Oval 531">
                <a:extLst>
                  <a:ext uri="{FF2B5EF4-FFF2-40B4-BE49-F238E27FC236}">
                    <a16:creationId xmlns:a16="http://schemas.microsoft.com/office/drawing/2014/main" id="{AB5EA79E-C822-4AEF-9ABE-5FBD0F65A76B}"/>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33" name="Oval 532">
                <a:extLst>
                  <a:ext uri="{FF2B5EF4-FFF2-40B4-BE49-F238E27FC236}">
                    <a16:creationId xmlns:a16="http://schemas.microsoft.com/office/drawing/2014/main" id="{308593F3-5BA1-44D3-B1D6-A00035AE0831}"/>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34" name="Oval 533">
                <a:extLst>
                  <a:ext uri="{FF2B5EF4-FFF2-40B4-BE49-F238E27FC236}">
                    <a16:creationId xmlns:a16="http://schemas.microsoft.com/office/drawing/2014/main" id="{D9B2B540-30A9-47D8-AFE8-B31DC9B4C053}"/>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35" name="Oval 534">
                <a:extLst>
                  <a:ext uri="{FF2B5EF4-FFF2-40B4-BE49-F238E27FC236}">
                    <a16:creationId xmlns:a16="http://schemas.microsoft.com/office/drawing/2014/main" id="{16B708F1-A71B-4C00-B45D-D6772947A13C}"/>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36" name="Oval 535">
                <a:extLst>
                  <a:ext uri="{FF2B5EF4-FFF2-40B4-BE49-F238E27FC236}">
                    <a16:creationId xmlns:a16="http://schemas.microsoft.com/office/drawing/2014/main" id="{662EF440-07EC-48A4-95E7-0026714BA078}"/>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37" name="Oval 536">
                <a:extLst>
                  <a:ext uri="{FF2B5EF4-FFF2-40B4-BE49-F238E27FC236}">
                    <a16:creationId xmlns:a16="http://schemas.microsoft.com/office/drawing/2014/main" id="{AA61C89C-8A6D-484A-9799-10C5F1BF26AC}"/>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38" name="Oval 537">
                <a:extLst>
                  <a:ext uri="{FF2B5EF4-FFF2-40B4-BE49-F238E27FC236}">
                    <a16:creationId xmlns:a16="http://schemas.microsoft.com/office/drawing/2014/main" id="{3FCB882C-3E0C-4012-A044-B8EFF3CE359D}"/>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39" name="Oval 538">
                <a:extLst>
                  <a:ext uri="{FF2B5EF4-FFF2-40B4-BE49-F238E27FC236}">
                    <a16:creationId xmlns:a16="http://schemas.microsoft.com/office/drawing/2014/main" id="{50F037FD-4C7F-447C-8375-632ACCF84890}"/>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40" name="Oval 539">
                <a:extLst>
                  <a:ext uri="{FF2B5EF4-FFF2-40B4-BE49-F238E27FC236}">
                    <a16:creationId xmlns:a16="http://schemas.microsoft.com/office/drawing/2014/main" id="{93A8D69F-5A64-4A07-A83E-8C70BD66CA59}"/>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41" name="Oval 540">
                <a:extLst>
                  <a:ext uri="{FF2B5EF4-FFF2-40B4-BE49-F238E27FC236}">
                    <a16:creationId xmlns:a16="http://schemas.microsoft.com/office/drawing/2014/main" id="{8B0DB0EB-4A9C-494D-AF6A-B63869C98F15}"/>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42" name="Oval 541">
                <a:extLst>
                  <a:ext uri="{FF2B5EF4-FFF2-40B4-BE49-F238E27FC236}">
                    <a16:creationId xmlns:a16="http://schemas.microsoft.com/office/drawing/2014/main" id="{FFD01C2A-1AC1-4C99-B42B-BAF8DA3AA22D}"/>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43" name="Oval 542">
                <a:extLst>
                  <a:ext uri="{FF2B5EF4-FFF2-40B4-BE49-F238E27FC236}">
                    <a16:creationId xmlns:a16="http://schemas.microsoft.com/office/drawing/2014/main" id="{EB3BF638-44CE-49F5-AF2E-9EF949CD59E2}"/>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44" name="Oval 543">
                <a:extLst>
                  <a:ext uri="{FF2B5EF4-FFF2-40B4-BE49-F238E27FC236}">
                    <a16:creationId xmlns:a16="http://schemas.microsoft.com/office/drawing/2014/main" id="{07580695-9D8E-40CF-886A-7BEE27AD1B0D}"/>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45" name="Oval 544">
                <a:extLst>
                  <a:ext uri="{FF2B5EF4-FFF2-40B4-BE49-F238E27FC236}">
                    <a16:creationId xmlns:a16="http://schemas.microsoft.com/office/drawing/2014/main" id="{989D5EA4-1AA2-45DF-829B-63ADADA1504C}"/>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46" name="Oval 545">
                <a:extLst>
                  <a:ext uri="{FF2B5EF4-FFF2-40B4-BE49-F238E27FC236}">
                    <a16:creationId xmlns:a16="http://schemas.microsoft.com/office/drawing/2014/main" id="{0CBD0464-3314-46E7-B91A-4F31B0B03DA3}"/>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47" name="Oval 546">
                <a:extLst>
                  <a:ext uri="{FF2B5EF4-FFF2-40B4-BE49-F238E27FC236}">
                    <a16:creationId xmlns:a16="http://schemas.microsoft.com/office/drawing/2014/main" id="{838EFB92-E33C-49A5-9053-2CC5D46836F7}"/>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48" name="Oval 547">
                <a:extLst>
                  <a:ext uri="{FF2B5EF4-FFF2-40B4-BE49-F238E27FC236}">
                    <a16:creationId xmlns:a16="http://schemas.microsoft.com/office/drawing/2014/main" id="{6D69CF8D-C274-4228-9FB9-9FC63DB6C72D}"/>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49" name="Oval 548">
                <a:extLst>
                  <a:ext uri="{FF2B5EF4-FFF2-40B4-BE49-F238E27FC236}">
                    <a16:creationId xmlns:a16="http://schemas.microsoft.com/office/drawing/2014/main" id="{22657CC3-E51F-4DA7-9204-58AC7E4150C4}"/>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50" name="Oval 549">
                <a:extLst>
                  <a:ext uri="{FF2B5EF4-FFF2-40B4-BE49-F238E27FC236}">
                    <a16:creationId xmlns:a16="http://schemas.microsoft.com/office/drawing/2014/main" id="{B911CA19-6C18-4E09-ACB5-06FFD8C27383}"/>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grpSp>
        <p:grpSp>
          <p:nvGrpSpPr>
            <p:cNvPr id="372" name="Group 371">
              <a:extLst>
                <a:ext uri="{FF2B5EF4-FFF2-40B4-BE49-F238E27FC236}">
                  <a16:creationId xmlns:a16="http://schemas.microsoft.com/office/drawing/2014/main" id="{C40F6CA3-EAD2-4C9C-BC41-36C4701275C0}"/>
                </a:ext>
              </a:extLst>
            </p:cNvPr>
            <p:cNvGrpSpPr/>
            <p:nvPr/>
          </p:nvGrpSpPr>
          <p:grpSpPr>
            <a:xfrm>
              <a:off x="3143247" y="142799"/>
              <a:ext cx="2828925" cy="85743"/>
              <a:chOff x="3143247" y="1076305"/>
              <a:chExt cx="2828925" cy="85743"/>
            </a:xfrm>
          </p:grpSpPr>
          <p:sp>
            <p:nvSpPr>
              <p:cNvPr id="513" name="Oval 512">
                <a:extLst>
                  <a:ext uri="{FF2B5EF4-FFF2-40B4-BE49-F238E27FC236}">
                    <a16:creationId xmlns:a16="http://schemas.microsoft.com/office/drawing/2014/main" id="{A7B4AD0C-869B-44DF-B3B3-69491D56B863}"/>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14" name="Oval 513">
                <a:extLst>
                  <a:ext uri="{FF2B5EF4-FFF2-40B4-BE49-F238E27FC236}">
                    <a16:creationId xmlns:a16="http://schemas.microsoft.com/office/drawing/2014/main" id="{16477493-BA17-47DD-9735-42E223B96F66}"/>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15" name="Oval 514">
                <a:extLst>
                  <a:ext uri="{FF2B5EF4-FFF2-40B4-BE49-F238E27FC236}">
                    <a16:creationId xmlns:a16="http://schemas.microsoft.com/office/drawing/2014/main" id="{07E4A8A8-7F57-4FF2-9EB3-8DE1D5A03958}"/>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16" name="Oval 515">
                <a:extLst>
                  <a:ext uri="{FF2B5EF4-FFF2-40B4-BE49-F238E27FC236}">
                    <a16:creationId xmlns:a16="http://schemas.microsoft.com/office/drawing/2014/main" id="{F87EB3FB-8663-4C94-8AB3-AA31BD4D35C9}"/>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17" name="Oval 516">
                <a:extLst>
                  <a:ext uri="{FF2B5EF4-FFF2-40B4-BE49-F238E27FC236}">
                    <a16:creationId xmlns:a16="http://schemas.microsoft.com/office/drawing/2014/main" id="{6382F152-633C-413B-8AF3-EBF679898E66}"/>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18" name="Oval 517">
                <a:extLst>
                  <a:ext uri="{FF2B5EF4-FFF2-40B4-BE49-F238E27FC236}">
                    <a16:creationId xmlns:a16="http://schemas.microsoft.com/office/drawing/2014/main" id="{B95331C3-5B6E-4016-931E-DE90B1DF2291}"/>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19" name="Oval 518">
                <a:extLst>
                  <a:ext uri="{FF2B5EF4-FFF2-40B4-BE49-F238E27FC236}">
                    <a16:creationId xmlns:a16="http://schemas.microsoft.com/office/drawing/2014/main" id="{55EE7946-FF33-4FF5-9FC6-B4D6B0137A11}"/>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20" name="Oval 519">
                <a:extLst>
                  <a:ext uri="{FF2B5EF4-FFF2-40B4-BE49-F238E27FC236}">
                    <a16:creationId xmlns:a16="http://schemas.microsoft.com/office/drawing/2014/main" id="{A8135BDE-3CA3-495E-B901-B962B69D1A79}"/>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21" name="Oval 520">
                <a:extLst>
                  <a:ext uri="{FF2B5EF4-FFF2-40B4-BE49-F238E27FC236}">
                    <a16:creationId xmlns:a16="http://schemas.microsoft.com/office/drawing/2014/main" id="{3BC4CE4F-3C27-4BC1-8E5D-0D620B9AF02F}"/>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22" name="Oval 521">
                <a:extLst>
                  <a:ext uri="{FF2B5EF4-FFF2-40B4-BE49-F238E27FC236}">
                    <a16:creationId xmlns:a16="http://schemas.microsoft.com/office/drawing/2014/main" id="{CAF96164-6530-4BF7-A934-288156992595}"/>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23" name="Oval 522">
                <a:extLst>
                  <a:ext uri="{FF2B5EF4-FFF2-40B4-BE49-F238E27FC236}">
                    <a16:creationId xmlns:a16="http://schemas.microsoft.com/office/drawing/2014/main" id="{C62E4DE3-35C9-4E59-BCC0-E8607991F5C1}"/>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24" name="Oval 523">
                <a:extLst>
                  <a:ext uri="{FF2B5EF4-FFF2-40B4-BE49-F238E27FC236}">
                    <a16:creationId xmlns:a16="http://schemas.microsoft.com/office/drawing/2014/main" id="{1F2D5F64-5652-45C2-80B7-8A890CEF4D89}"/>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25" name="Oval 524">
                <a:extLst>
                  <a:ext uri="{FF2B5EF4-FFF2-40B4-BE49-F238E27FC236}">
                    <a16:creationId xmlns:a16="http://schemas.microsoft.com/office/drawing/2014/main" id="{C222B43B-8E1B-442F-869D-4F4869781803}"/>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26" name="Oval 525">
                <a:extLst>
                  <a:ext uri="{FF2B5EF4-FFF2-40B4-BE49-F238E27FC236}">
                    <a16:creationId xmlns:a16="http://schemas.microsoft.com/office/drawing/2014/main" id="{95AFD8A9-A5F5-450A-9690-37020D298274}"/>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27" name="Oval 526">
                <a:extLst>
                  <a:ext uri="{FF2B5EF4-FFF2-40B4-BE49-F238E27FC236}">
                    <a16:creationId xmlns:a16="http://schemas.microsoft.com/office/drawing/2014/main" id="{575A3C52-1A0B-4B02-A4AE-68580A3A38F3}"/>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28" name="Oval 527">
                <a:extLst>
                  <a:ext uri="{FF2B5EF4-FFF2-40B4-BE49-F238E27FC236}">
                    <a16:creationId xmlns:a16="http://schemas.microsoft.com/office/drawing/2014/main" id="{B8AFBDCC-C265-4E88-A842-BD8FC4B82988}"/>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29" name="Oval 528">
                <a:extLst>
                  <a:ext uri="{FF2B5EF4-FFF2-40B4-BE49-F238E27FC236}">
                    <a16:creationId xmlns:a16="http://schemas.microsoft.com/office/drawing/2014/main" id="{C1C59FED-E42E-400D-832C-E96992862608}"/>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30" name="Oval 529">
                <a:extLst>
                  <a:ext uri="{FF2B5EF4-FFF2-40B4-BE49-F238E27FC236}">
                    <a16:creationId xmlns:a16="http://schemas.microsoft.com/office/drawing/2014/main" id="{CD9E7A87-8928-4E6D-9234-7ADF84413D48}"/>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31" name="Oval 530">
                <a:extLst>
                  <a:ext uri="{FF2B5EF4-FFF2-40B4-BE49-F238E27FC236}">
                    <a16:creationId xmlns:a16="http://schemas.microsoft.com/office/drawing/2014/main" id="{A30BDAB8-B61C-40F4-BC96-1DBDF83E55E3}"/>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grpSp>
        <p:grpSp>
          <p:nvGrpSpPr>
            <p:cNvPr id="373" name="Group 372">
              <a:extLst>
                <a:ext uri="{FF2B5EF4-FFF2-40B4-BE49-F238E27FC236}">
                  <a16:creationId xmlns:a16="http://schemas.microsoft.com/office/drawing/2014/main" id="{D18375E3-D94A-4096-9B7D-707EE205D6BC}"/>
                </a:ext>
              </a:extLst>
            </p:cNvPr>
            <p:cNvGrpSpPr/>
            <p:nvPr/>
          </p:nvGrpSpPr>
          <p:grpSpPr>
            <a:xfrm>
              <a:off x="3143247" y="9441"/>
              <a:ext cx="2828925" cy="85743"/>
              <a:chOff x="3143247" y="1076305"/>
              <a:chExt cx="2828925" cy="85743"/>
            </a:xfrm>
          </p:grpSpPr>
          <p:sp>
            <p:nvSpPr>
              <p:cNvPr id="494" name="Oval 493">
                <a:extLst>
                  <a:ext uri="{FF2B5EF4-FFF2-40B4-BE49-F238E27FC236}">
                    <a16:creationId xmlns:a16="http://schemas.microsoft.com/office/drawing/2014/main" id="{60073A6A-97C9-44DD-9C4E-CE40B3FAFAE9}"/>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95" name="Oval 494">
                <a:extLst>
                  <a:ext uri="{FF2B5EF4-FFF2-40B4-BE49-F238E27FC236}">
                    <a16:creationId xmlns:a16="http://schemas.microsoft.com/office/drawing/2014/main" id="{73235D12-BFEA-4681-974E-5BAC09DAB775}"/>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96" name="Oval 495">
                <a:extLst>
                  <a:ext uri="{FF2B5EF4-FFF2-40B4-BE49-F238E27FC236}">
                    <a16:creationId xmlns:a16="http://schemas.microsoft.com/office/drawing/2014/main" id="{E28B26B8-60B3-4609-806E-0ED24FA5CCCA}"/>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97" name="Oval 496">
                <a:extLst>
                  <a:ext uri="{FF2B5EF4-FFF2-40B4-BE49-F238E27FC236}">
                    <a16:creationId xmlns:a16="http://schemas.microsoft.com/office/drawing/2014/main" id="{A2457F55-E87C-4474-AD53-C25691C00B3C}"/>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98" name="Oval 497">
                <a:extLst>
                  <a:ext uri="{FF2B5EF4-FFF2-40B4-BE49-F238E27FC236}">
                    <a16:creationId xmlns:a16="http://schemas.microsoft.com/office/drawing/2014/main" id="{A7E96FB0-FF49-444F-BD0B-19F9E36B7315}"/>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99" name="Oval 498">
                <a:extLst>
                  <a:ext uri="{FF2B5EF4-FFF2-40B4-BE49-F238E27FC236}">
                    <a16:creationId xmlns:a16="http://schemas.microsoft.com/office/drawing/2014/main" id="{934C5089-C6F7-4616-8D5E-E782148CA1C0}"/>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00" name="Oval 499">
                <a:extLst>
                  <a:ext uri="{FF2B5EF4-FFF2-40B4-BE49-F238E27FC236}">
                    <a16:creationId xmlns:a16="http://schemas.microsoft.com/office/drawing/2014/main" id="{1457420B-8EEC-4A6C-B2C4-65837FA163C8}"/>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01" name="Oval 500">
                <a:extLst>
                  <a:ext uri="{FF2B5EF4-FFF2-40B4-BE49-F238E27FC236}">
                    <a16:creationId xmlns:a16="http://schemas.microsoft.com/office/drawing/2014/main" id="{655C5A98-645E-403B-A58F-43D1B76B7F24}"/>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02" name="Oval 501">
                <a:extLst>
                  <a:ext uri="{FF2B5EF4-FFF2-40B4-BE49-F238E27FC236}">
                    <a16:creationId xmlns:a16="http://schemas.microsoft.com/office/drawing/2014/main" id="{61BFC231-F98D-4D62-9A12-A9B70C5E6A2D}"/>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03" name="Oval 502">
                <a:extLst>
                  <a:ext uri="{FF2B5EF4-FFF2-40B4-BE49-F238E27FC236}">
                    <a16:creationId xmlns:a16="http://schemas.microsoft.com/office/drawing/2014/main" id="{39B3AD08-4DCC-4CAF-B9DE-C7471772D491}"/>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04" name="Oval 503">
                <a:extLst>
                  <a:ext uri="{FF2B5EF4-FFF2-40B4-BE49-F238E27FC236}">
                    <a16:creationId xmlns:a16="http://schemas.microsoft.com/office/drawing/2014/main" id="{75B8FB82-5C88-4F3B-8385-F7F014A72107}"/>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05" name="Oval 504">
                <a:extLst>
                  <a:ext uri="{FF2B5EF4-FFF2-40B4-BE49-F238E27FC236}">
                    <a16:creationId xmlns:a16="http://schemas.microsoft.com/office/drawing/2014/main" id="{463DB155-F856-43E3-97EE-00EAE40A26E2}"/>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06" name="Oval 505">
                <a:extLst>
                  <a:ext uri="{FF2B5EF4-FFF2-40B4-BE49-F238E27FC236}">
                    <a16:creationId xmlns:a16="http://schemas.microsoft.com/office/drawing/2014/main" id="{63A959B9-675B-4D9A-A177-E810AF5B8E76}"/>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07" name="Oval 506">
                <a:extLst>
                  <a:ext uri="{FF2B5EF4-FFF2-40B4-BE49-F238E27FC236}">
                    <a16:creationId xmlns:a16="http://schemas.microsoft.com/office/drawing/2014/main" id="{27622F4E-662B-48CF-8505-36A7CB3A3714}"/>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08" name="Oval 507">
                <a:extLst>
                  <a:ext uri="{FF2B5EF4-FFF2-40B4-BE49-F238E27FC236}">
                    <a16:creationId xmlns:a16="http://schemas.microsoft.com/office/drawing/2014/main" id="{3483582F-1F8C-4171-9842-EC6E879384FF}"/>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09" name="Oval 508">
                <a:extLst>
                  <a:ext uri="{FF2B5EF4-FFF2-40B4-BE49-F238E27FC236}">
                    <a16:creationId xmlns:a16="http://schemas.microsoft.com/office/drawing/2014/main" id="{249CC59F-9E0F-4158-941D-F21F9E2F7966}"/>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10" name="Oval 509">
                <a:extLst>
                  <a:ext uri="{FF2B5EF4-FFF2-40B4-BE49-F238E27FC236}">
                    <a16:creationId xmlns:a16="http://schemas.microsoft.com/office/drawing/2014/main" id="{45F15716-778E-431D-AB68-0EFCDE43CA2B}"/>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11" name="Oval 510">
                <a:extLst>
                  <a:ext uri="{FF2B5EF4-FFF2-40B4-BE49-F238E27FC236}">
                    <a16:creationId xmlns:a16="http://schemas.microsoft.com/office/drawing/2014/main" id="{FC88FE60-16F9-4445-A8D5-16E6CFA4E19A}"/>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512" name="Oval 511">
                <a:extLst>
                  <a:ext uri="{FF2B5EF4-FFF2-40B4-BE49-F238E27FC236}">
                    <a16:creationId xmlns:a16="http://schemas.microsoft.com/office/drawing/2014/main" id="{115015A4-3686-4A64-ADA2-7BE9A386551F}"/>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grpSp>
        <p:grpSp>
          <p:nvGrpSpPr>
            <p:cNvPr id="374" name="Group 373">
              <a:extLst>
                <a:ext uri="{FF2B5EF4-FFF2-40B4-BE49-F238E27FC236}">
                  <a16:creationId xmlns:a16="http://schemas.microsoft.com/office/drawing/2014/main" id="{20C9603A-423B-41D1-B576-1552BAB52FCF}"/>
                </a:ext>
              </a:extLst>
            </p:cNvPr>
            <p:cNvGrpSpPr/>
            <p:nvPr/>
          </p:nvGrpSpPr>
          <p:grpSpPr>
            <a:xfrm>
              <a:off x="3143247" y="-123917"/>
              <a:ext cx="2828925" cy="85743"/>
              <a:chOff x="3143247" y="1076305"/>
              <a:chExt cx="2828925" cy="85743"/>
            </a:xfrm>
          </p:grpSpPr>
          <p:sp>
            <p:nvSpPr>
              <p:cNvPr id="475" name="Oval 474">
                <a:extLst>
                  <a:ext uri="{FF2B5EF4-FFF2-40B4-BE49-F238E27FC236}">
                    <a16:creationId xmlns:a16="http://schemas.microsoft.com/office/drawing/2014/main" id="{532AAFF9-FD87-4AA8-B9A9-2A8A923E7E83}"/>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76" name="Oval 475">
                <a:extLst>
                  <a:ext uri="{FF2B5EF4-FFF2-40B4-BE49-F238E27FC236}">
                    <a16:creationId xmlns:a16="http://schemas.microsoft.com/office/drawing/2014/main" id="{3AE95E25-5C2D-4850-B42A-B71F31872AFD}"/>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77" name="Oval 476">
                <a:extLst>
                  <a:ext uri="{FF2B5EF4-FFF2-40B4-BE49-F238E27FC236}">
                    <a16:creationId xmlns:a16="http://schemas.microsoft.com/office/drawing/2014/main" id="{FB42FC3E-8D5B-49A5-867A-C600537ABF68}"/>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78" name="Oval 477">
                <a:extLst>
                  <a:ext uri="{FF2B5EF4-FFF2-40B4-BE49-F238E27FC236}">
                    <a16:creationId xmlns:a16="http://schemas.microsoft.com/office/drawing/2014/main" id="{CF3A9281-8744-47AB-854F-C9C94D5A84E3}"/>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79" name="Oval 478">
                <a:extLst>
                  <a:ext uri="{FF2B5EF4-FFF2-40B4-BE49-F238E27FC236}">
                    <a16:creationId xmlns:a16="http://schemas.microsoft.com/office/drawing/2014/main" id="{DCA8326C-D559-4E3F-8BB1-770D2D9E39C6}"/>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80" name="Oval 479">
                <a:extLst>
                  <a:ext uri="{FF2B5EF4-FFF2-40B4-BE49-F238E27FC236}">
                    <a16:creationId xmlns:a16="http://schemas.microsoft.com/office/drawing/2014/main" id="{B3025196-AC25-4AEE-8024-CC448608735A}"/>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81" name="Oval 480">
                <a:extLst>
                  <a:ext uri="{FF2B5EF4-FFF2-40B4-BE49-F238E27FC236}">
                    <a16:creationId xmlns:a16="http://schemas.microsoft.com/office/drawing/2014/main" id="{EFC35974-9B5A-4995-825C-661B352404DB}"/>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82" name="Oval 481">
                <a:extLst>
                  <a:ext uri="{FF2B5EF4-FFF2-40B4-BE49-F238E27FC236}">
                    <a16:creationId xmlns:a16="http://schemas.microsoft.com/office/drawing/2014/main" id="{FFFDF368-A58A-448D-970A-99C01A467A02}"/>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83" name="Oval 482">
                <a:extLst>
                  <a:ext uri="{FF2B5EF4-FFF2-40B4-BE49-F238E27FC236}">
                    <a16:creationId xmlns:a16="http://schemas.microsoft.com/office/drawing/2014/main" id="{4D01B61C-7E4C-46B2-9360-BF8EF6083196}"/>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84" name="Oval 483">
                <a:extLst>
                  <a:ext uri="{FF2B5EF4-FFF2-40B4-BE49-F238E27FC236}">
                    <a16:creationId xmlns:a16="http://schemas.microsoft.com/office/drawing/2014/main" id="{9D97E057-5EFD-4439-BAA1-B5BAAF97152A}"/>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85" name="Oval 484">
                <a:extLst>
                  <a:ext uri="{FF2B5EF4-FFF2-40B4-BE49-F238E27FC236}">
                    <a16:creationId xmlns:a16="http://schemas.microsoft.com/office/drawing/2014/main" id="{825BFF6F-E509-48CE-837B-61A7053DA480}"/>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86" name="Oval 485">
                <a:extLst>
                  <a:ext uri="{FF2B5EF4-FFF2-40B4-BE49-F238E27FC236}">
                    <a16:creationId xmlns:a16="http://schemas.microsoft.com/office/drawing/2014/main" id="{F1D731C6-6B9F-4A24-9ADA-C93DFD11399A}"/>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87" name="Oval 486">
                <a:extLst>
                  <a:ext uri="{FF2B5EF4-FFF2-40B4-BE49-F238E27FC236}">
                    <a16:creationId xmlns:a16="http://schemas.microsoft.com/office/drawing/2014/main" id="{A20254FB-2874-4FE3-90E6-F9ABB71A1EF5}"/>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88" name="Oval 487">
                <a:extLst>
                  <a:ext uri="{FF2B5EF4-FFF2-40B4-BE49-F238E27FC236}">
                    <a16:creationId xmlns:a16="http://schemas.microsoft.com/office/drawing/2014/main" id="{D0AAB02D-45B2-4464-B22F-E7840676EC2C}"/>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89" name="Oval 488">
                <a:extLst>
                  <a:ext uri="{FF2B5EF4-FFF2-40B4-BE49-F238E27FC236}">
                    <a16:creationId xmlns:a16="http://schemas.microsoft.com/office/drawing/2014/main" id="{6A81E986-952D-4666-B312-5A7152D4019D}"/>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90" name="Oval 489">
                <a:extLst>
                  <a:ext uri="{FF2B5EF4-FFF2-40B4-BE49-F238E27FC236}">
                    <a16:creationId xmlns:a16="http://schemas.microsoft.com/office/drawing/2014/main" id="{F7B89032-26B7-4804-A3A7-C546CDDB6B2F}"/>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91" name="Oval 490">
                <a:extLst>
                  <a:ext uri="{FF2B5EF4-FFF2-40B4-BE49-F238E27FC236}">
                    <a16:creationId xmlns:a16="http://schemas.microsoft.com/office/drawing/2014/main" id="{66ECA721-49DC-42B0-8B86-0886DA1FF4C2}"/>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92" name="Oval 491">
                <a:extLst>
                  <a:ext uri="{FF2B5EF4-FFF2-40B4-BE49-F238E27FC236}">
                    <a16:creationId xmlns:a16="http://schemas.microsoft.com/office/drawing/2014/main" id="{C2F3947D-5CDD-449B-BC61-228364E34C2D}"/>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sp>
            <p:nvSpPr>
              <p:cNvPr id="493" name="Oval 492">
                <a:extLst>
                  <a:ext uri="{FF2B5EF4-FFF2-40B4-BE49-F238E27FC236}">
                    <a16:creationId xmlns:a16="http://schemas.microsoft.com/office/drawing/2014/main" id="{33C08F78-4445-4C9A-A2BF-882A99D3CA12}"/>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pc="600"/>
              </a:p>
            </p:txBody>
          </p:sp>
        </p:grpSp>
        <p:grpSp>
          <p:nvGrpSpPr>
            <p:cNvPr id="375" name="Group 374">
              <a:extLst>
                <a:ext uri="{FF2B5EF4-FFF2-40B4-BE49-F238E27FC236}">
                  <a16:creationId xmlns:a16="http://schemas.microsoft.com/office/drawing/2014/main" id="{1B69A2D2-3DAB-45F4-B558-1752FF2178A5}"/>
                </a:ext>
              </a:extLst>
            </p:cNvPr>
            <p:cNvGrpSpPr/>
            <p:nvPr/>
          </p:nvGrpSpPr>
          <p:grpSpPr>
            <a:xfrm>
              <a:off x="3143247" y="-257275"/>
              <a:ext cx="2828925" cy="85743"/>
              <a:chOff x="3143247" y="1076305"/>
              <a:chExt cx="2828925" cy="85743"/>
            </a:xfrm>
          </p:grpSpPr>
          <p:sp>
            <p:nvSpPr>
              <p:cNvPr id="456" name="Oval 455">
                <a:extLst>
                  <a:ext uri="{FF2B5EF4-FFF2-40B4-BE49-F238E27FC236}">
                    <a16:creationId xmlns:a16="http://schemas.microsoft.com/office/drawing/2014/main" id="{A643FAA7-93E9-48B2-A686-FC57618146D2}"/>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7" name="Oval 456">
                <a:extLst>
                  <a:ext uri="{FF2B5EF4-FFF2-40B4-BE49-F238E27FC236}">
                    <a16:creationId xmlns:a16="http://schemas.microsoft.com/office/drawing/2014/main" id="{C9227EFC-6C56-4CD0-B9E2-FC8E073C9891}"/>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8" name="Oval 457">
                <a:extLst>
                  <a:ext uri="{FF2B5EF4-FFF2-40B4-BE49-F238E27FC236}">
                    <a16:creationId xmlns:a16="http://schemas.microsoft.com/office/drawing/2014/main" id="{120BC175-A258-4D07-8DB4-3D33DB8B26F4}"/>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9" name="Oval 458">
                <a:extLst>
                  <a:ext uri="{FF2B5EF4-FFF2-40B4-BE49-F238E27FC236}">
                    <a16:creationId xmlns:a16="http://schemas.microsoft.com/office/drawing/2014/main" id="{417A5DED-AF85-4AE7-B324-87F3016B84D5}"/>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0" name="Oval 459">
                <a:extLst>
                  <a:ext uri="{FF2B5EF4-FFF2-40B4-BE49-F238E27FC236}">
                    <a16:creationId xmlns:a16="http://schemas.microsoft.com/office/drawing/2014/main" id="{74FC1992-4274-4493-914C-D8FA711DF28A}"/>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1" name="Oval 460">
                <a:extLst>
                  <a:ext uri="{FF2B5EF4-FFF2-40B4-BE49-F238E27FC236}">
                    <a16:creationId xmlns:a16="http://schemas.microsoft.com/office/drawing/2014/main" id="{7711BD0C-0697-45B2-A8D7-9AE15D87999B}"/>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Oval 461">
                <a:extLst>
                  <a:ext uri="{FF2B5EF4-FFF2-40B4-BE49-F238E27FC236}">
                    <a16:creationId xmlns:a16="http://schemas.microsoft.com/office/drawing/2014/main" id="{C4A6BE12-16CD-46E5-A531-6BA7915536EE}"/>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3" name="Oval 462">
                <a:extLst>
                  <a:ext uri="{FF2B5EF4-FFF2-40B4-BE49-F238E27FC236}">
                    <a16:creationId xmlns:a16="http://schemas.microsoft.com/office/drawing/2014/main" id="{1B8E98D5-F9D2-4A08-BF7C-FF5B6BB35D70}"/>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4" name="Oval 463">
                <a:extLst>
                  <a:ext uri="{FF2B5EF4-FFF2-40B4-BE49-F238E27FC236}">
                    <a16:creationId xmlns:a16="http://schemas.microsoft.com/office/drawing/2014/main" id="{D526C7EF-5259-4486-8EBA-EACFB0FD2BFC}"/>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5" name="Oval 464">
                <a:extLst>
                  <a:ext uri="{FF2B5EF4-FFF2-40B4-BE49-F238E27FC236}">
                    <a16:creationId xmlns:a16="http://schemas.microsoft.com/office/drawing/2014/main" id="{0A83D253-09B9-4203-9BBB-A6560456660F}"/>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6" name="Oval 465">
                <a:extLst>
                  <a:ext uri="{FF2B5EF4-FFF2-40B4-BE49-F238E27FC236}">
                    <a16:creationId xmlns:a16="http://schemas.microsoft.com/office/drawing/2014/main" id="{646C399F-9F32-413F-AD9F-182EFE192D68}"/>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7" name="Oval 466">
                <a:extLst>
                  <a:ext uri="{FF2B5EF4-FFF2-40B4-BE49-F238E27FC236}">
                    <a16:creationId xmlns:a16="http://schemas.microsoft.com/office/drawing/2014/main" id="{F96A1006-5BE6-4D11-8177-898AA3032C4B}"/>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8" name="Oval 467">
                <a:extLst>
                  <a:ext uri="{FF2B5EF4-FFF2-40B4-BE49-F238E27FC236}">
                    <a16:creationId xmlns:a16="http://schemas.microsoft.com/office/drawing/2014/main" id="{1F0AC01B-92C9-465F-BF27-B713C723B102}"/>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9" name="Oval 468">
                <a:extLst>
                  <a:ext uri="{FF2B5EF4-FFF2-40B4-BE49-F238E27FC236}">
                    <a16:creationId xmlns:a16="http://schemas.microsoft.com/office/drawing/2014/main" id="{9EB9A08D-CAF6-4C36-AE03-3E0DBEA7FBEA}"/>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0" name="Oval 469">
                <a:extLst>
                  <a:ext uri="{FF2B5EF4-FFF2-40B4-BE49-F238E27FC236}">
                    <a16:creationId xmlns:a16="http://schemas.microsoft.com/office/drawing/2014/main" id="{4145CC0C-9B9E-403D-AADF-83D503D3F964}"/>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1" name="Oval 470">
                <a:extLst>
                  <a:ext uri="{FF2B5EF4-FFF2-40B4-BE49-F238E27FC236}">
                    <a16:creationId xmlns:a16="http://schemas.microsoft.com/office/drawing/2014/main" id="{1788D694-FCD2-406F-89E3-E51E11D862BD}"/>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2" name="Oval 471">
                <a:extLst>
                  <a:ext uri="{FF2B5EF4-FFF2-40B4-BE49-F238E27FC236}">
                    <a16:creationId xmlns:a16="http://schemas.microsoft.com/office/drawing/2014/main" id="{DDA4A7BC-E622-470D-8489-564128B5B9DE}"/>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3" name="Oval 472">
                <a:extLst>
                  <a:ext uri="{FF2B5EF4-FFF2-40B4-BE49-F238E27FC236}">
                    <a16:creationId xmlns:a16="http://schemas.microsoft.com/office/drawing/2014/main" id="{D0EFAA61-A225-4215-A6A8-AE315AB0B167}"/>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4" name="Oval 473">
                <a:extLst>
                  <a:ext uri="{FF2B5EF4-FFF2-40B4-BE49-F238E27FC236}">
                    <a16:creationId xmlns:a16="http://schemas.microsoft.com/office/drawing/2014/main" id="{29BE607E-2051-446A-8C6D-1163BA4EBE22}"/>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6" name="Group 375">
              <a:extLst>
                <a:ext uri="{FF2B5EF4-FFF2-40B4-BE49-F238E27FC236}">
                  <a16:creationId xmlns:a16="http://schemas.microsoft.com/office/drawing/2014/main" id="{C5C69A58-2C0D-4FE7-8B6C-FF4E0ECA4C8E}"/>
                </a:ext>
              </a:extLst>
            </p:cNvPr>
            <p:cNvGrpSpPr/>
            <p:nvPr/>
          </p:nvGrpSpPr>
          <p:grpSpPr>
            <a:xfrm>
              <a:off x="3143247" y="-390633"/>
              <a:ext cx="2828925" cy="85743"/>
              <a:chOff x="3143247" y="1076305"/>
              <a:chExt cx="2828925" cy="85743"/>
            </a:xfrm>
          </p:grpSpPr>
          <p:sp>
            <p:nvSpPr>
              <p:cNvPr id="437" name="Oval 436">
                <a:extLst>
                  <a:ext uri="{FF2B5EF4-FFF2-40B4-BE49-F238E27FC236}">
                    <a16:creationId xmlns:a16="http://schemas.microsoft.com/office/drawing/2014/main" id="{EA084867-A571-437E-A353-2E8A8D3E177D}"/>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8" name="Oval 437">
                <a:extLst>
                  <a:ext uri="{FF2B5EF4-FFF2-40B4-BE49-F238E27FC236}">
                    <a16:creationId xmlns:a16="http://schemas.microsoft.com/office/drawing/2014/main" id="{37734F4A-FAB4-4775-91A5-A81E88744931}"/>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9" name="Oval 438">
                <a:extLst>
                  <a:ext uri="{FF2B5EF4-FFF2-40B4-BE49-F238E27FC236}">
                    <a16:creationId xmlns:a16="http://schemas.microsoft.com/office/drawing/2014/main" id="{A60E1650-E40E-446C-AA10-12B0747E0AD1}"/>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 name="Oval 439">
                <a:extLst>
                  <a:ext uri="{FF2B5EF4-FFF2-40B4-BE49-F238E27FC236}">
                    <a16:creationId xmlns:a16="http://schemas.microsoft.com/office/drawing/2014/main" id="{62F14EE2-7CA9-4042-BE10-6AE52B3108CA}"/>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1" name="Oval 440">
                <a:extLst>
                  <a:ext uri="{FF2B5EF4-FFF2-40B4-BE49-F238E27FC236}">
                    <a16:creationId xmlns:a16="http://schemas.microsoft.com/office/drawing/2014/main" id="{3D065C34-C4C9-4703-B4A3-5BA7C7F5B949}"/>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2" name="Oval 441">
                <a:extLst>
                  <a:ext uri="{FF2B5EF4-FFF2-40B4-BE49-F238E27FC236}">
                    <a16:creationId xmlns:a16="http://schemas.microsoft.com/office/drawing/2014/main" id="{F12B92A1-033B-40AF-9318-EDA98357C5CD}"/>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3" name="Oval 442">
                <a:extLst>
                  <a:ext uri="{FF2B5EF4-FFF2-40B4-BE49-F238E27FC236}">
                    <a16:creationId xmlns:a16="http://schemas.microsoft.com/office/drawing/2014/main" id="{BAFA88F7-97B4-4E77-BCB8-7602D64841CE}"/>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4" name="Oval 443">
                <a:extLst>
                  <a:ext uri="{FF2B5EF4-FFF2-40B4-BE49-F238E27FC236}">
                    <a16:creationId xmlns:a16="http://schemas.microsoft.com/office/drawing/2014/main" id="{00552DDB-311D-4346-AD5E-66FE08BF1D8A}"/>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5" name="Oval 444">
                <a:extLst>
                  <a:ext uri="{FF2B5EF4-FFF2-40B4-BE49-F238E27FC236}">
                    <a16:creationId xmlns:a16="http://schemas.microsoft.com/office/drawing/2014/main" id="{FB950C9B-FEBB-47D4-A939-6F967A96DE0A}"/>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6" name="Oval 445">
                <a:extLst>
                  <a:ext uri="{FF2B5EF4-FFF2-40B4-BE49-F238E27FC236}">
                    <a16:creationId xmlns:a16="http://schemas.microsoft.com/office/drawing/2014/main" id="{1FBF7685-D7A8-4569-B812-185ADD313463}"/>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7" name="Oval 446">
                <a:extLst>
                  <a:ext uri="{FF2B5EF4-FFF2-40B4-BE49-F238E27FC236}">
                    <a16:creationId xmlns:a16="http://schemas.microsoft.com/office/drawing/2014/main" id="{C63446F5-BFDA-417B-9779-81C7CCA7553E}"/>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8" name="Oval 447">
                <a:extLst>
                  <a:ext uri="{FF2B5EF4-FFF2-40B4-BE49-F238E27FC236}">
                    <a16:creationId xmlns:a16="http://schemas.microsoft.com/office/drawing/2014/main" id="{C7F928ED-0A6F-4C48-A082-273222777401}"/>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9" name="Oval 448">
                <a:extLst>
                  <a:ext uri="{FF2B5EF4-FFF2-40B4-BE49-F238E27FC236}">
                    <a16:creationId xmlns:a16="http://schemas.microsoft.com/office/drawing/2014/main" id="{00F34F8E-DB1B-4366-A6DB-7A4AA86CD77F}"/>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0" name="Oval 449">
                <a:extLst>
                  <a:ext uri="{FF2B5EF4-FFF2-40B4-BE49-F238E27FC236}">
                    <a16:creationId xmlns:a16="http://schemas.microsoft.com/office/drawing/2014/main" id="{3D062ACF-C710-4FD3-8E72-0107909BFCEA}"/>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1" name="Oval 450">
                <a:extLst>
                  <a:ext uri="{FF2B5EF4-FFF2-40B4-BE49-F238E27FC236}">
                    <a16:creationId xmlns:a16="http://schemas.microsoft.com/office/drawing/2014/main" id="{345A7734-0563-4F38-88F3-4DF06C6F0362}"/>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2" name="Oval 451">
                <a:extLst>
                  <a:ext uri="{FF2B5EF4-FFF2-40B4-BE49-F238E27FC236}">
                    <a16:creationId xmlns:a16="http://schemas.microsoft.com/office/drawing/2014/main" id="{9BCA67D8-8019-4B65-9189-B28CA7ACEC63}"/>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3" name="Oval 452">
                <a:extLst>
                  <a:ext uri="{FF2B5EF4-FFF2-40B4-BE49-F238E27FC236}">
                    <a16:creationId xmlns:a16="http://schemas.microsoft.com/office/drawing/2014/main" id="{F7243FAF-DBB7-42B7-A39D-5F8FFD22D69E}"/>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4" name="Oval 453">
                <a:extLst>
                  <a:ext uri="{FF2B5EF4-FFF2-40B4-BE49-F238E27FC236}">
                    <a16:creationId xmlns:a16="http://schemas.microsoft.com/office/drawing/2014/main" id="{BB66F808-78C1-42E6-BA20-A0DF94AF4B53}"/>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5" name="Oval 454">
                <a:extLst>
                  <a:ext uri="{FF2B5EF4-FFF2-40B4-BE49-F238E27FC236}">
                    <a16:creationId xmlns:a16="http://schemas.microsoft.com/office/drawing/2014/main" id="{60221121-B66D-48A0-B541-D75A7BFC054D}"/>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7" name="Group 376">
              <a:extLst>
                <a:ext uri="{FF2B5EF4-FFF2-40B4-BE49-F238E27FC236}">
                  <a16:creationId xmlns:a16="http://schemas.microsoft.com/office/drawing/2014/main" id="{76736854-1BAE-4C5D-8072-4F146A2CB2FC}"/>
                </a:ext>
              </a:extLst>
            </p:cNvPr>
            <p:cNvGrpSpPr/>
            <p:nvPr/>
          </p:nvGrpSpPr>
          <p:grpSpPr>
            <a:xfrm>
              <a:off x="3143247" y="-523991"/>
              <a:ext cx="2828925" cy="85743"/>
              <a:chOff x="3143247" y="1076305"/>
              <a:chExt cx="2828925" cy="85743"/>
            </a:xfrm>
          </p:grpSpPr>
          <p:sp>
            <p:nvSpPr>
              <p:cNvPr id="418" name="Oval 417">
                <a:extLst>
                  <a:ext uri="{FF2B5EF4-FFF2-40B4-BE49-F238E27FC236}">
                    <a16:creationId xmlns:a16="http://schemas.microsoft.com/office/drawing/2014/main" id="{EC1D04E0-3A60-4204-BA27-E840ECFD63DA}"/>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9" name="Oval 418">
                <a:extLst>
                  <a:ext uri="{FF2B5EF4-FFF2-40B4-BE49-F238E27FC236}">
                    <a16:creationId xmlns:a16="http://schemas.microsoft.com/office/drawing/2014/main" id="{C613064E-9072-4E9A-A14C-7E2EA1E05489}"/>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0" name="Oval 419">
                <a:extLst>
                  <a:ext uri="{FF2B5EF4-FFF2-40B4-BE49-F238E27FC236}">
                    <a16:creationId xmlns:a16="http://schemas.microsoft.com/office/drawing/2014/main" id="{43826DFA-F3FC-4CC3-BDCF-00B703A53B63}"/>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1" name="Oval 420">
                <a:extLst>
                  <a:ext uri="{FF2B5EF4-FFF2-40B4-BE49-F238E27FC236}">
                    <a16:creationId xmlns:a16="http://schemas.microsoft.com/office/drawing/2014/main" id="{1F59ABEB-8791-4669-9A52-99C1439B37FD}"/>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2" name="Oval 421">
                <a:extLst>
                  <a:ext uri="{FF2B5EF4-FFF2-40B4-BE49-F238E27FC236}">
                    <a16:creationId xmlns:a16="http://schemas.microsoft.com/office/drawing/2014/main" id="{41EBAFFC-4EBF-458C-A01C-32043C4F66DD}"/>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3" name="Oval 422">
                <a:extLst>
                  <a:ext uri="{FF2B5EF4-FFF2-40B4-BE49-F238E27FC236}">
                    <a16:creationId xmlns:a16="http://schemas.microsoft.com/office/drawing/2014/main" id="{329944C9-02D0-43C9-AC22-F8D08B84AD74}"/>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4" name="Oval 423">
                <a:extLst>
                  <a:ext uri="{FF2B5EF4-FFF2-40B4-BE49-F238E27FC236}">
                    <a16:creationId xmlns:a16="http://schemas.microsoft.com/office/drawing/2014/main" id="{35E56DE4-0C51-400E-AE4E-E24A0B7E01C0}"/>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5" name="Oval 424">
                <a:extLst>
                  <a:ext uri="{FF2B5EF4-FFF2-40B4-BE49-F238E27FC236}">
                    <a16:creationId xmlns:a16="http://schemas.microsoft.com/office/drawing/2014/main" id="{C44FFAF4-AF25-42AF-B36A-8DCDBA676F7A}"/>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6" name="Oval 425">
                <a:extLst>
                  <a:ext uri="{FF2B5EF4-FFF2-40B4-BE49-F238E27FC236}">
                    <a16:creationId xmlns:a16="http://schemas.microsoft.com/office/drawing/2014/main" id="{6A74598E-3472-4F99-9CB5-AC72CAC2DCA1}"/>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7" name="Oval 426">
                <a:extLst>
                  <a:ext uri="{FF2B5EF4-FFF2-40B4-BE49-F238E27FC236}">
                    <a16:creationId xmlns:a16="http://schemas.microsoft.com/office/drawing/2014/main" id="{A71DF84A-35C3-42A9-84B5-E68CD134931F}"/>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8" name="Oval 427">
                <a:extLst>
                  <a:ext uri="{FF2B5EF4-FFF2-40B4-BE49-F238E27FC236}">
                    <a16:creationId xmlns:a16="http://schemas.microsoft.com/office/drawing/2014/main" id="{88EA9E77-7BD3-4C1D-920F-1F11F4CE32D9}"/>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9" name="Oval 428">
                <a:extLst>
                  <a:ext uri="{FF2B5EF4-FFF2-40B4-BE49-F238E27FC236}">
                    <a16:creationId xmlns:a16="http://schemas.microsoft.com/office/drawing/2014/main" id="{0DF90027-95A0-4B25-AC77-0C5201B25158}"/>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0" name="Oval 429">
                <a:extLst>
                  <a:ext uri="{FF2B5EF4-FFF2-40B4-BE49-F238E27FC236}">
                    <a16:creationId xmlns:a16="http://schemas.microsoft.com/office/drawing/2014/main" id="{6D6729A3-E49B-4625-A81A-DE5A6AD4E27C}"/>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1" name="Oval 430">
                <a:extLst>
                  <a:ext uri="{FF2B5EF4-FFF2-40B4-BE49-F238E27FC236}">
                    <a16:creationId xmlns:a16="http://schemas.microsoft.com/office/drawing/2014/main" id="{22F19EE7-F3DD-4579-BCA8-3E51D35CF8D6}"/>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2" name="Oval 431">
                <a:extLst>
                  <a:ext uri="{FF2B5EF4-FFF2-40B4-BE49-F238E27FC236}">
                    <a16:creationId xmlns:a16="http://schemas.microsoft.com/office/drawing/2014/main" id="{2C2CDDE8-5227-43E9-BCD9-6AAA1017277A}"/>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3" name="Oval 432">
                <a:extLst>
                  <a:ext uri="{FF2B5EF4-FFF2-40B4-BE49-F238E27FC236}">
                    <a16:creationId xmlns:a16="http://schemas.microsoft.com/office/drawing/2014/main" id="{09C8F202-5D49-4FA5-9E21-2714A313C3EB}"/>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4" name="Oval 433">
                <a:extLst>
                  <a:ext uri="{FF2B5EF4-FFF2-40B4-BE49-F238E27FC236}">
                    <a16:creationId xmlns:a16="http://schemas.microsoft.com/office/drawing/2014/main" id="{8D4DA87D-0E53-4FBD-B512-DD7A2495A52B}"/>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5" name="Oval 434">
                <a:extLst>
                  <a:ext uri="{FF2B5EF4-FFF2-40B4-BE49-F238E27FC236}">
                    <a16:creationId xmlns:a16="http://schemas.microsoft.com/office/drawing/2014/main" id="{8A5C2EDE-1F3A-4D74-BC59-2AE973CB9F14}"/>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6" name="Oval 435">
                <a:extLst>
                  <a:ext uri="{FF2B5EF4-FFF2-40B4-BE49-F238E27FC236}">
                    <a16:creationId xmlns:a16="http://schemas.microsoft.com/office/drawing/2014/main" id="{63618F2F-77A5-4286-953C-C6F96E885C17}"/>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8" name="Group 377">
              <a:extLst>
                <a:ext uri="{FF2B5EF4-FFF2-40B4-BE49-F238E27FC236}">
                  <a16:creationId xmlns:a16="http://schemas.microsoft.com/office/drawing/2014/main" id="{2A4BFA95-60D3-44B3-9D03-8EA8430F01E9}"/>
                </a:ext>
              </a:extLst>
            </p:cNvPr>
            <p:cNvGrpSpPr/>
            <p:nvPr/>
          </p:nvGrpSpPr>
          <p:grpSpPr>
            <a:xfrm>
              <a:off x="3143247" y="-657349"/>
              <a:ext cx="2828925" cy="85743"/>
              <a:chOff x="3143247" y="1076305"/>
              <a:chExt cx="2828925" cy="85743"/>
            </a:xfrm>
          </p:grpSpPr>
          <p:sp>
            <p:nvSpPr>
              <p:cNvPr id="399" name="Oval 398">
                <a:extLst>
                  <a:ext uri="{FF2B5EF4-FFF2-40B4-BE49-F238E27FC236}">
                    <a16:creationId xmlns:a16="http://schemas.microsoft.com/office/drawing/2014/main" id="{A1E9C68A-EE68-4D7C-9D45-43D97B5621AB}"/>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 name="Oval 399">
                <a:extLst>
                  <a:ext uri="{FF2B5EF4-FFF2-40B4-BE49-F238E27FC236}">
                    <a16:creationId xmlns:a16="http://schemas.microsoft.com/office/drawing/2014/main" id="{F6A5BF13-012F-4552-BA1C-31EFA1C36CD2}"/>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 name="Oval 400">
                <a:extLst>
                  <a:ext uri="{FF2B5EF4-FFF2-40B4-BE49-F238E27FC236}">
                    <a16:creationId xmlns:a16="http://schemas.microsoft.com/office/drawing/2014/main" id="{22BB8E3C-EC87-4CCE-8C07-D0AB94D0AAD2}"/>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 name="Oval 401">
                <a:extLst>
                  <a:ext uri="{FF2B5EF4-FFF2-40B4-BE49-F238E27FC236}">
                    <a16:creationId xmlns:a16="http://schemas.microsoft.com/office/drawing/2014/main" id="{C146807E-12B7-42D6-B08E-C542F646A99C}"/>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Oval 402">
                <a:extLst>
                  <a:ext uri="{FF2B5EF4-FFF2-40B4-BE49-F238E27FC236}">
                    <a16:creationId xmlns:a16="http://schemas.microsoft.com/office/drawing/2014/main" id="{FBF57E57-51CB-4109-B4B5-3CE38DD93FAE}"/>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Oval 403">
                <a:extLst>
                  <a:ext uri="{FF2B5EF4-FFF2-40B4-BE49-F238E27FC236}">
                    <a16:creationId xmlns:a16="http://schemas.microsoft.com/office/drawing/2014/main" id="{690230C9-1A86-4C98-9F1A-B8021AD851AA}"/>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Oval 404">
                <a:extLst>
                  <a:ext uri="{FF2B5EF4-FFF2-40B4-BE49-F238E27FC236}">
                    <a16:creationId xmlns:a16="http://schemas.microsoft.com/office/drawing/2014/main" id="{54715811-EF9E-4E8A-8927-15BE02AC9D1F}"/>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Oval 405">
                <a:extLst>
                  <a:ext uri="{FF2B5EF4-FFF2-40B4-BE49-F238E27FC236}">
                    <a16:creationId xmlns:a16="http://schemas.microsoft.com/office/drawing/2014/main" id="{C4A3DC39-5374-4973-803C-A6C2E14EC07F}"/>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 name="Oval 406">
                <a:extLst>
                  <a:ext uri="{FF2B5EF4-FFF2-40B4-BE49-F238E27FC236}">
                    <a16:creationId xmlns:a16="http://schemas.microsoft.com/office/drawing/2014/main" id="{A8642D8C-DA89-47C4-B473-37AA9E4594C3}"/>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 name="Oval 407">
                <a:extLst>
                  <a:ext uri="{FF2B5EF4-FFF2-40B4-BE49-F238E27FC236}">
                    <a16:creationId xmlns:a16="http://schemas.microsoft.com/office/drawing/2014/main" id="{20793403-7617-400A-8BDE-C79052A34C13}"/>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 name="Oval 408">
                <a:extLst>
                  <a:ext uri="{FF2B5EF4-FFF2-40B4-BE49-F238E27FC236}">
                    <a16:creationId xmlns:a16="http://schemas.microsoft.com/office/drawing/2014/main" id="{D4FAC82A-27AC-46FF-A467-C75DECC54C35}"/>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Oval 409">
                <a:extLst>
                  <a:ext uri="{FF2B5EF4-FFF2-40B4-BE49-F238E27FC236}">
                    <a16:creationId xmlns:a16="http://schemas.microsoft.com/office/drawing/2014/main" id="{9300E304-99FB-4E79-8EFD-E4404821CBEA}"/>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 name="Oval 410">
                <a:extLst>
                  <a:ext uri="{FF2B5EF4-FFF2-40B4-BE49-F238E27FC236}">
                    <a16:creationId xmlns:a16="http://schemas.microsoft.com/office/drawing/2014/main" id="{6E89B505-3A53-4464-940B-78F18593D5A9}"/>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 name="Oval 411">
                <a:extLst>
                  <a:ext uri="{FF2B5EF4-FFF2-40B4-BE49-F238E27FC236}">
                    <a16:creationId xmlns:a16="http://schemas.microsoft.com/office/drawing/2014/main" id="{D54566A2-2ADF-4D98-A5D0-16F0D8D15FC8}"/>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3" name="Oval 412">
                <a:extLst>
                  <a:ext uri="{FF2B5EF4-FFF2-40B4-BE49-F238E27FC236}">
                    <a16:creationId xmlns:a16="http://schemas.microsoft.com/office/drawing/2014/main" id="{E1EC810C-A6D5-4ADF-BB7F-3853A5E9D56C}"/>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Oval 413">
                <a:extLst>
                  <a:ext uri="{FF2B5EF4-FFF2-40B4-BE49-F238E27FC236}">
                    <a16:creationId xmlns:a16="http://schemas.microsoft.com/office/drawing/2014/main" id="{65314130-8B52-4B0E-84F2-EA2984CF21B3}"/>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5" name="Oval 414">
                <a:extLst>
                  <a:ext uri="{FF2B5EF4-FFF2-40B4-BE49-F238E27FC236}">
                    <a16:creationId xmlns:a16="http://schemas.microsoft.com/office/drawing/2014/main" id="{38B8A143-FB8D-40B6-98D5-E16A69DC7A47}"/>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Oval 415">
                <a:extLst>
                  <a:ext uri="{FF2B5EF4-FFF2-40B4-BE49-F238E27FC236}">
                    <a16:creationId xmlns:a16="http://schemas.microsoft.com/office/drawing/2014/main" id="{8B8DF4E9-71C0-4B87-B0D5-5B9308DEEF17}"/>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7" name="Oval 416">
                <a:extLst>
                  <a:ext uri="{FF2B5EF4-FFF2-40B4-BE49-F238E27FC236}">
                    <a16:creationId xmlns:a16="http://schemas.microsoft.com/office/drawing/2014/main" id="{3159C9B1-9CBB-4822-8A60-72D9F9599417}"/>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9" name="Group 378">
              <a:extLst>
                <a:ext uri="{FF2B5EF4-FFF2-40B4-BE49-F238E27FC236}">
                  <a16:creationId xmlns:a16="http://schemas.microsoft.com/office/drawing/2014/main" id="{E4BA5924-D930-4E6A-A6C8-2852AD0ED3CF}"/>
                </a:ext>
              </a:extLst>
            </p:cNvPr>
            <p:cNvGrpSpPr/>
            <p:nvPr/>
          </p:nvGrpSpPr>
          <p:grpSpPr>
            <a:xfrm>
              <a:off x="3113762" y="-817786"/>
              <a:ext cx="2828925" cy="85743"/>
              <a:chOff x="3143247" y="1076305"/>
              <a:chExt cx="2828925" cy="85743"/>
            </a:xfrm>
          </p:grpSpPr>
          <p:sp>
            <p:nvSpPr>
              <p:cNvPr id="380" name="Oval 379">
                <a:extLst>
                  <a:ext uri="{FF2B5EF4-FFF2-40B4-BE49-F238E27FC236}">
                    <a16:creationId xmlns:a16="http://schemas.microsoft.com/office/drawing/2014/main" id="{69311537-CF65-4D6C-90F8-3322B7DFFC22}"/>
                  </a:ext>
                </a:extLst>
              </p:cNvPr>
              <p:cNvSpPr/>
              <p:nvPr/>
            </p:nvSpPr>
            <p:spPr>
              <a:xfrm>
                <a:off x="3143247" y="107632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Oval 380">
                <a:extLst>
                  <a:ext uri="{FF2B5EF4-FFF2-40B4-BE49-F238E27FC236}">
                    <a16:creationId xmlns:a16="http://schemas.microsoft.com/office/drawing/2014/main" id="{8B2D3F67-0D6C-499A-B543-DF0DBBA0D993}"/>
                  </a:ext>
                </a:extLst>
              </p:cNvPr>
              <p:cNvSpPr/>
              <p:nvPr/>
            </p:nvSpPr>
            <p:spPr>
              <a:xfrm>
                <a:off x="3295647" y="107632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2" name="Oval 381">
                <a:extLst>
                  <a:ext uri="{FF2B5EF4-FFF2-40B4-BE49-F238E27FC236}">
                    <a16:creationId xmlns:a16="http://schemas.microsoft.com/office/drawing/2014/main" id="{8A9F1334-EF0F-4F43-9445-D24013B3BB76}"/>
                  </a:ext>
                </a:extLst>
              </p:cNvPr>
              <p:cNvSpPr/>
              <p:nvPr/>
            </p:nvSpPr>
            <p:spPr>
              <a:xfrm>
                <a:off x="3448047" y="107632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 name="Oval 382">
                <a:extLst>
                  <a:ext uri="{FF2B5EF4-FFF2-40B4-BE49-F238E27FC236}">
                    <a16:creationId xmlns:a16="http://schemas.microsoft.com/office/drawing/2014/main" id="{8677B4D3-36C0-45EC-B668-DB58A8108970}"/>
                  </a:ext>
                </a:extLst>
              </p:cNvPr>
              <p:cNvSpPr/>
              <p:nvPr/>
            </p:nvSpPr>
            <p:spPr>
              <a:xfrm>
                <a:off x="3600447" y="107632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 name="Oval 383">
                <a:extLst>
                  <a:ext uri="{FF2B5EF4-FFF2-40B4-BE49-F238E27FC236}">
                    <a16:creationId xmlns:a16="http://schemas.microsoft.com/office/drawing/2014/main" id="{174DAAA1-3665-40AB-8763-511D1E2719C2}"/>
                  </a:ext>
                </a:extLst>
              </p:cNvPr>
              <p:cNvSpPr/>
              <p:nvPr/>
            </p:nvSpPr>
            <p:spPr>
              <a:xfrm>
                <a:off x="3752847" y="107631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Oval 384">
                <a:extLst>
                  <a:ext uri="{FF2B5EF4-FFF2-40B4-BE49-F238E27FC236}">
                    <a16:creationId xmlns:a16="http://schemas.microsoft.com/office/drawing/2014/main" id="{B94A27EE-178E-4407-986D-76D153A46921}"/>
                  </a:ext>
                </a:extLst>
              </p:cNvPr>
              <p:cNvSpPr/>
              <p:nvPr/>
            </p:nvSpPr>
            <p:spPr>
              <a:xfrm>
                <a:off x="3905247" y="107631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6" name="Oval 385">
                <a:extLst>
                  <a:ext uri="{FF2B5EF4-FFF2-40B4-BE49-F238E27FC236}">
                    <a16:creationId xmlns:a16="http://schemas.microsoft.com/office/drawing/2014/main" id="{4F49D5BC-6497-491A-BAAA-CB5193A51A15}"/>
                  </a:ext>
                </a:extLst>
              </p:cNvPr>
              <p:cNvSpPr/>
              <p:nvPr/>
            </p:nvSpPr>
            <p:spPr>
              <a:xfrm>
                <a:off x="4057647" y="107631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 name="Oval 386">
                <a:extLst>
                  <a:ext uri="{FF2B5EF4-FFF2-40B4-BE49-F238E27FC236}">
                    <a16:creationId xmlns:a16="http://schemas.microsoft.com/office/drawing/2014/main" id="{2310C1DA-7BB5-41DC-B9C1-1F6B29DC0546}"/>
                  </a:ext>
                </a:extLst>
              </p:cNvPr>
              <p:cNvSpPr/>
              <p:nvPr/>
            </p:nvSpPr>
            <p:spPr>
              <a:xfrm>
                <a:off x="4210047" y="107631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8" name="Oval 387">
                <a:extLst>
                  <a:ext uri="{FF2B5EF4-FFF2-40B4-BE49-F238E27FC236}">
                    <a16:creationId xmlns:a16="http://schemas.microsoft.com/office/drawing/2014/main" id="{49EF1A8C-7DFB-4467-862F-27334337A003}"/>
                  </a:ext>
                </a:extLst>
              </p:cNvPr>
              <p:cNvSpPr/>
              <p:nvPr/>
            </p:nvSpPr>
            <p:spPr>
              <a:xfrm>
                <a:off x="4362447" y="107631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Oval 388">
                <a:extLst>
                  <a:ext uri="{FF2B5EF4-FFF2-40B4-BE49-F238E27FC236}">
                    <a16:creationId xmlns:a16="http://schemas.microsoft.com/office/drawing/2014/main" id="{BE4C58E9-7C7E-4735-8695-6806DBE8BC8A}"/>
                  </a:ext>
                </a:extLst>
              </p:cNvPr>
              <p:cNvSpPr/>
              <p:nvPr/>
            </p:nvSpPr>
            <p:spPr>
              <a:xfrm>
                <a:off x="4514847" y="1076314"/>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Oval 389">
                <a:extLst>
                  <a:ext uri="{FF2B5EF4-FFF2-40B4-BE49-F238E27FC236}">
                    <a16:creationId xmlns:a16="http://schemas.microsoft.com/office/drawing/2014/main" id="{431355F7-84AE-4328-99F6-F3822B5BA589}"/>
                  </a:ext>
                </a:extLst>
              </p:cNvPr>
              <p:cNvSpPr/>
              <p:nvPr/>
            </p:nvSpPr>
            <p:spPr>
              <a:xfrm>
                <a:off x="4667247" y="1076313"/>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Oval 390">
                <a:extLst>
                  <a:ext uri="{FF2B5EF4-FFF2-40B4-BE49-F238E27FC236}">
                    <a16:creationId xmlns:a16="http://schemas.microsoft.com/office/drawing/2014/main" id="{4575686B-003D-459C-835F-BE346D660C5C}"/>
                  </a:ext>
                </a:extLst>
              </p:cNvPr>
              <p:cNvSpPr/>
              <p:nvPr/>
            </p:nvSpPr>
            <p:spPr>
              <a:xfrm>
                <a:off x="4819647" y="1076312"/>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Oval 391">
                <a:extLst>
                  <a:ext uri="{FF2B5EF4-FFF2-40B4-BE49-F238E27FC236}">
                    <a16:creationId xmlns:a16="http://schemas.microsoft.com/office/drawing/2014/main" id="{42EEDFFA-9050-4F63-BCB0-0874E4D14CA2}"/>
                  </a:ext>
                </a:extLst>
              </p:cNvPr>
              <p:cNvSpPr/>
              <p:nvPr/>
            </p:nvSpPr>
            <p:spPr>
              <a:xfrm>
                <a:off x="4972047" y="1076311"/>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Oval 392">
                <a:extLst>
                  <a:ext uri="{FF2B5EF4-FFF2-40B4-BE49-F238E27FC236}">
                    <a16:creationId xmlns:a16="http://schemas.microsoft.com/office/drawing/2014/main" id="{AF3348CF-A513-4A2F-A62D-8B793E77C5DB}"/>
                  </a:ext>
                </a:extLst>
              </p:cNvPr>
              <p:cNvSpPr/>
              <p:nvPr/>
            </p:nvSpPr>
            <p:spPr>
              <a:xfrm>
                <a:off x="5124447" y="1076310"/>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 name="Oval 393">
                <a:extLst>
                  <a:ext uri="{FF2B5EF4-FFF2-40B4-BE49-F238E27FC236}">
                    <a16:creationId xmlns:a16="http://schemas.microsoft.com/office/drawing/2014/main" id="{F53AE16C-A3AD-4547-8DE2-1505254B45A5}"/>
                  </a:ext>
                </a:extLst>
              </p:cNvPr>
              <p:cNvSpPr/>
              <p:nvPr/>
            </p:nvSpPr>
            <p:spPr>
              <a:xfrm>
                <a:off x="5276847" y="1076309"/>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a:extLst>
                  <a:ext uri="{FF2B5EF4-FFF2-40B4-BE49-F238E27FC236}">
                    <a16:creationId xmlns:a16="http://schemas.microsoft.com/office/drawing/2014/main" id="{A048629A-FA5E-4BE2-AB4A-2A2D201739B8}"/>
                  </a:ext>
                </a:extLst>
              </p:cNvPr>
              <p:cNvSpPr/>
              <p:nvPr/>
            </p:nvSpPr>
            <p:spPr>
              <a:xfrm>
                <a:off x="5429247" y="1076308"/>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a:extLst>
                  <a:ext uri="{FF2B5EF4-FFF2-40B4-BE49-F238E27FC236}">
                    <a16:creationId xmlns:a16="http://schemas.microsoft.com/office/drawing/2014/main" id="{EF9A639F-FC0D-471E-A23F-0017623C28D5}"/>
                  </a:ext>
                </a:extLst>
              </p:cNvPr>
              <p:cNvSpPr/>
              <p:nvPr/>
            </p:nvSpPr>
            <p:spPr>
              <a:xfrm>
                <a:off x="5581647" y="1076307"/>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a:extLst>
                  <a:ext uri="{FF2B5EF4-FFF2-40B4-BE49-F238E27FC236}">
                    <a16:creationId xmlns:a16="http://schemas.microsoft.com/office/drawing/2014/main" id="{CD136622-4258-4FDB-B2EB-3CBB3CED8ACC}"/>
                  </a:ext>
                </a:extLst>
              </p:cNvPr>
              <p:cNvSpPr/>
              <p:nvPr/>
            </p:nvSpPr>
            <p:spPr>
              <a:xfrm>
                <a:off x="5734047" y="1076306"/>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a:extLst>
                  <a:ext uri="{FF2B5EF4-FFF2-40B4-BE49-F238E27FC236}">
                    <a16:creationId xmlns:a16="http://schemas.microsoft.com/office/drawing/2014/main" id="{725D5356-2F5D-4834-ABE4-C38790DB0FB0}"/>
                  </a:ext>
                </a:extLst>
              </p:cNvPr>
              <p:cNvSpPr/>
              <p:nvPr/>
            </p:nvSpPr>
            <p:spPr>
              <a:xfrm>
                <a:off x="5886447" y="1076305"/>
                <a:ext cx="85725" cy="8572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967" name="Isosceles Triangle 966">
            <a:extLst>
              <a:ext uri="{FF2B5EF4-FFF2-40B4-BE49-F238E27FC236}">
                <a16:creationId xmlns:a16="http://schemas.microsoft.com/office/drawing/2014/main" id="{C42D81B5-67E2-46DB-A92E-DC2133B873DB}"/>
              </a:ext>
            </a:extLst>
          </p:cNvPr>
          <p:cNvSpPr/>
          <p:nvPr/>
        </p:nvSpPr>
        <p:spPr>
          <a:xfrm rot="2710594">
            <a:off x="1701152" y="3682242"/>
            <a:ext cx="988220" cy="869542"/>
          </a:xfrm>
          <a:prstGeom prst="triangle">
            <a:avLst/>
          </a:prstGeom>
          <a:noFill/>
          <a:ln w="25400" cmpd="sng">
            <a:solidFill>
              <a:srgbClr val="FFC3B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noFill/>
            </a:endParaRPr>
          </a:p>
        </p:txBody>
      </p:sp>
      <p:sp>
        <p:nvSpPr>
          <p:cNvPr id="968" name="Plus Sign 967">
            <a:extLst>
              <a:ext uri="{FF2B5EF4-FFF2-40B4-BE49-F238E27FC236}">
                <a16:creationId xmlns:a16="http://schemas.microsoft.com/office/drawing/2014/main" id="{43830498-A462-48FF-ABD7-A7BBBF753D07}"/>
              </a:ext>
            </a:extLst>
          </p:cNvPr>
          <p:cNvSpPr/>
          <p:nvPr/>
        </p:nvSpPr>
        <p:spPr>
          <a:xfrm>
            <a:off x="952500" y="2181225"/>
            <a:ext cx="666750" cy="619125"/>
          </a:xfrm>
          <a:prstGeom prst="mathPlus">
            <a:avLst/>
          </a:prstGeom>
          <a:solidFill>
            <a:srgbClr val="FFA1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9" name="Flowchart: Connector 968">
            <a:extLst>
              <a:ext uri="{FF2B5EF4-FFF2-40B4-BE49-F238E27FC236}">
                <a16:creationId xmlns:a16="http://schemas.microsoft.com/office/drawing/2014/main" id="{7CB27EED-4DA0-4AA1-A0C7-CBF645EFA354}"/>
              </a:ext>
            </a:extLst>
          </p:cNvPr>
          <p:cNvSpPr/>
          <p:nvPr/>
        </p:nvSpPr>
        <p:spPr>
          <a:xfrm>
            <a:off x="7134226" y="5286375"/>
            <a:ext cx="247650" cy="238125"/>
          </a:xfrm>
          <a:prstGeom prst="flowChartConnector">
            <a:avLst/>
          </a:prstGeom>
          <a:solidFill>
            <a:srgbClr val="92B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0" name="Circle: Hollow 969">
            <a:extLst>
              <a:ext uri="{FF2B5EF4-FFF2-40B4-BE49-F238E27FC236}">
                <a16:creationId xmlns:a16="http://schemas.microsoft.com/office/drawing/2014/main" id="{FCC2E7C9-B86F-46F5-8A77-02AA1A297B27}"/>
              </a:ext>
            </a:extLst>
          </p:cNvPr>
          <p:cNvSpPr/>
          <p:nvPr/>
        </p:nvSpPr>
        <p:spPr>
          <a:xfrm>
            <a:off x="5162549" y="6019800"/>
            <a:ext cx="542925" cy="504825"/>
          </a:xfrm>
          <a:prstGeom prst="donut">
            <a:avLst>
              <a:gd name="adj" fmla="val 23282"/>
            </a:avLst>
          </a:prstGeom>
          <a:solidFill>
            <a:srgbClr val="FFA1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75" name="Rectangle: Rounded Corners 974">
            <a:extLst>
              <a:ext uri="{FF2B5EF4-FFF2-40B4-BE49-F238E27FC236}">
                <a16:creationId xmlns:a16="http://schemas.microsoft.com/office/drawing/2014/main" id="{26CBC7B4-AD01-4E96-9AC6-5B24FAADA140}"/>
              </a:ext>
            </a:extLst>
          </p:cNvPr>
          <p:cNvSpPr/>
          <p:nvPr/>
        </p:nvSpPr>
        <p:spPr>
          <a:xfrm rot="13490134" flipH="1">
            <a:off x="3777115" y="4794036"/>
            <a:ext cx="45719" cy="1727588"/>
          </a:xfrm>
          <a:prstGeom prst="roundRect">
            <a:avLst>
              <a:gd name="adj" fmla="val 50000"/>
            </a:avLst>
          </a:prstGeom>
          <a:gradFill flip="none" rotWithShape="1">
            <a:gsLst>
              <a:gs pos="0">
                <a:srgbClr val="5486FC"/>
              </a:gs>
              <a:gs pos="100000">
                <a:srgbClr val="836DE9">
                  <a:alpha val="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6" name="Rectangle: Rounded Corners 975">
            <a:extLst>
              <a:ext uri="{FF2B5EF4-FFF2-40B4-BE49-F238E27FC236}">
                <a16:creationId xmlns:a16="http://schemas.microsoft.com/office/drawing/2014/main" id="{87F3D0ED-892E-4001-A6BE-690A7BE0B46A}"/>
              </a:ext>
            </a:extLst>
          </p:cNvPr>
          <p:cNvSpPr/>
          <p:nvPr/>
        </p:nvSpPr>
        <p:spPr>
          <a:xfrm rot="13490134" flipH="1">
            <a:off x="3789274" y="5165779"/>
            <a:ext cx="45719" cy="1727588"/>
          </a:xfrm>
          <a:prstGeom prst="roundRect">
            <a:avLst>
              <a:gd name="adj" fmla="val 50000"/>
            </a:avLst>
          </a:prstGeom>
          <a:gradFill flip="none" rotWithShape="1">
            <a:gsLst>
              <a:gs pos="0">
                <a:srgbClr val="5486FC"/>
              </a:gs>
              <a:gs pos="100000">
                <a:srgbClr val="836DE9">
                  <a:alpha val="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5" name="Rectangle: Rounded Corners 984">
            <a:extLst>
              <a:ext uri="{FF2B5EF4-FFF2-40B4-BE49-F238E27FC236}">
                <a16:creationId xmlns:a16="http://schemas.microsoft.com/office/drawing/2014/main" id="{EC1FF570-7EE6-4A9A-9FE6-EE35AAA7A8C6}"/>
              </a:ext>
            </a:extLst>
          </p:cNvPr>
          <p:cNvSpPr/>
          <p:nvPr/>
        </p:nvSpPr>
        <p:spPr>
          <a:xfrm rot="2673322" flipH="1">
            <a:off x="10882808" y="19933"/>
            <a:ext cx="45719" cy="2114159"/>
          </a:xfrm>
          <a:prstGeom prst="roundRect">
            <a:avLst>
              <a:gd name="adj" fmla="val 50000"/>
            </a:avLst>
          </a:prstGeom>
          <a:gradFill flip="none" rotWithShape="1">
            <a:gsLst>
              <a:gs pos="0">
                <a:srgbClr val="FFE4DE"/>
              </a:gs>
              <a:gs pos="100000">
                <a:srgbClr val="FF635E">
                  <a:alpha val="43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6" name="Rectangle: Rounded Corners 985">
            <a:extLst>
              <a:ext uri="{FF2B5EF4-FFF2-40B4-BE49-F238E27FC236}">
                <a16:creationId xmlns:a16="http://schemas.microsoft.com/office/drawing/2014/main" id="{4A44B850-DECE-4F1B-B73A-F2B6B628B55C}"/>
              </a:ext>
            </a:extLst>
          </p:cNvPr>
          <p:cNvSpPr/>
          <p:nvPr/>
        </p:nvSpPr>
        <p:spPr>
          <a:xfrm rot="2688917" flipH="1">
            <a:off x="10945314" y="448977"/>
            <a:ext cx="45719" cy="2038971"/>
          </a:xfrm>
          <a:prstGeom prst="roundRect">
            <a:avLst>
              <a:gd name="adj" fmla="val 50000"/>
            </a:avLst>
          </a:prstGeom>
          <a:gradFill flip="none" rotWithShape="1">
            <a:gsLst>
              <a:gs pos="0">
                <a:srgbClr val="FFE4DE">
                  <a:alpha val="90000"/>
                </a:srgbClr>
              </a:gs>
              <a:gs pos="100000">
                <a:srgbClr val="FF635E">
                  <a:alpha val="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987" name="TextBox 986">
                <a:extLst>
                  <a:ext uri="{FF2B5EF4-FFF2-40B4-BE49-F238E27FC236}">
                    <a16:creationId xmlns:a16="http://schemas.microsoft.com/office/drawing/2014/main" id="{A2A3218C-6C4A-496C-A247-82EDB9FFE6EA}"/>
                  </a:ext>
                </a:extLst>
              </p:cNvPr>
              <p:cNvSpPr txBox="1"/>
              <p:nvPr/>
            </p:nvSpPr>
            <p:spPr>
              <a:xfrm>
                <a:off x="5479270" y="6259033"/>
                <a:ext cx="899221" cy="283219"/>
              </a:xfrm>
              <a:prstGeom prst="rect">
                <a:avLst/>
              </a:prstGeom>
              <a:noFill/>
            </p:spPr>
            <p:txBody>
              <a:bodyPr wrap="none" lIns="0" tIns="0" rIns="0" bIns="0" rtlCol="0" anchor="b">
                <a:spAutoFit/>
              </a:bodyPr>
              <a:lstStyle/>
              <a:p>
                <a:pPr/>
                <a14:m>
                  <m:oMathPara xmlns:m="http://schemas.openxmlformats.org/officeDocument/2006/math">
                    <m:oMathParaPr>
                      <m:jc m:val="center"/>
                    </m:oMathParaPr>
                    <m:oMath xmlns:m="http://schemas.openxmlformats.org/officeDocument/2006/math">
                      <m:r>
                        <a:rPr lang="en-US" b="1" i="1" smtClean="0">
                          <a:solidFill>
                            <a:schemeClr val="bg1"/>
                          </a:solidFill>
                          <a:latin typeface="Cambria Math" panose="02040503050406030204" pitchFamily="18" charset="0"/>
                        </a:rPr>
                        <m:t>𝑨</m:t>
                      </m:r>
                      <m:r>
                        <a:rPr lang="en-US" b="1" i="1" smtClean="0">
                          <a:solidFill>
                            <a:schemeClr val="bg1"/>
                          </a:solidFill>
                          <a:latin typeface="Cambria Math" panose="02040503050406030204" pitchFamily="18" charset="0"/>
                        </a:rPr>
                        <m:t>=</m:t>
                      </m:r>
                      <m:r>
                        <a:rPr lang="el-GR" b="0" i="1" smtClean="0">
                          <a:solidFill>
                            <a:schemeClr val="bg1"/>
                          </a:solidFill>
                          <a:latin typeface="Cambria Math" panose="02040503050406030204" pitchFamily="18" charset="0"/>
                        </a:rPr>
                        <m:t>𝜋</m:t>
                      </m:r>
                      <m:sSup>
                        <m:sSupPr>
                          <m:ctrlPr>
                            <a:rPr lang="en-US" b="1" i="1" smtClean="0">
                              <a:solidFill>
                                <a:schemeClr val="bg1"/>
                              </a:solidFill>
                              <a:latin typeface="Cambria Math" panose="02040503050406030204" pitchFamily="18" charset="0"/>
                            </a:rPr>
                          </m:ctrlPr>
                        </m:sSupPr>
                        <m:e>
                          <m:r>
                            <a:rPr lang="en-US" b="1" i="1" smtClean="0">
                              <a:solidFill>
                                <a:schemeClr val="bg1"/>
                              </a:solidFill>
                              <a:latin typeface="Cambria Math" panose="02040503050406030204" pitchFamily="18" charset="0"/>
                            </a:rPr>
                            <m:t>𝒓</m:t>
                          </m:r>
                        </m:e>
                        <m:sup>
                          <m:r>
                            <a:rPr lang="en-US" b="1" i="1" smtClean="0">
                              <a:solidFill>
                                <a:schemeClr val="bg1"/>
                              </a:solidFill>
                              <a:latin typeface="Cambria Math" panose="02040503050406030204" pitchFamily="18" charset="0"/>
                            </a:rPr>
                            <m:t>𝟐</m:t>
                          </m:r>
                        </m:sup>
                      </m:sSup>
                    </m:oMath>
                  </m:oMathPara>
                </a14:m>
                <a:endParaRPr lang="en-US" b="1" dirty="0">
                  <a:solidFill>
                    <a:schemeClr val="bg1"/>
                  </a:solidFill>
                </a:endParaRPr>
              </a:p>
            </p:txBody>
          </p:sp>
        </mc:Choice>
        <mc:Fallback xmlns="">
          <p:sp>
            <p:nvSpPr>
              <p:cNvPr id="987" name="TextBox 986">
                <a:extLst>
                  <a:ext uri="{FF2B5EF4-FFF2-40B4-BE49-F238E27FC236}">
                    <a16:creationId xmlns:a16="http://schemas.microsoft.com/office/drawing/2014/main" id="{A2A3218C-6C4A-496C-A247-82EDB9FFE6EA}"/>
                  </a:ext>
                </a:extLst>
              </p:cNvPr>
              <p:cNvSpPr txBox="1">
                <a:spLocks noRot="1" noChangeAspect="1" noMove="1" noResize="1" noEditPoints="1" noAdjustHandles="1" noChangeArrowheads="1" noChangeShapeType="1" noTextEdit="1"/>
              </p:cNvSpPr>
              <p:nvPr/>
            </p:nvSpPr>
            <p:spPr>
              <a:xfrm>
                <a:off x="5479270" y="6259033"/>
                <a:ext cx="899221" cy="283219"/>
              </a:xfrm>
              <a:prstGeom prst="rect">
                <a:avLst/>
              </a:prstGeom>
              <a:blipFill>
                <a:blip r:embed="rId5"/>
                <a:stretch>
                  <a:fillRect l="-5442" t="-4348" r="-2041" b="-869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88" name="TextBox 987">
                <a:extLst>
                  <a:ext uri="{FF2B5EF4-FFF2-40B4-BE49-F238E27FC236}">
                    <a16:creationId xmlns:a16="http://schemas.microsoft.com/office/drawing/2014/main" id="{457955D9-11B7-41DB-A40D-159D00915D6E}"/>
                  </a:ext>
                </a:extLst>
              </p:cNvPr>
              <p:cNvSpPr txBox="1"/>
              <p:nvPr/>
            </p:nvSpPr>
            <p:spPr>
              <a:xfrm>
                <a:off x="1885608" y="4587808"/>
                <a:ext cx="1322388" cy="274320"/>
              </a:xfrm>
              <a:prstGeom prst="rect">
                <a:avLst/>
              </a:prstGeom>
              <a:noFill/>
            </p:spPr>
            <p:txBody>
              <a:bodyPr wrap="none" lIns="0" tIns="0" rIns="0" bIns="0" rtlCol="0">
                <a:spAutoFit/>
              </a:bodyPr>
              <a:lstStyle/>
              <a:p>
                <a:pPr/>
                <a14:m>
                  <m:oMathPara xmlns:m="http://schemas.openxmlformats.org/officeDocument/2006/math">
                    <m:oMathParaPr>
                      <m:jc m:val="center"/>
                    </m:oMathParaPr>
                    <m:oMath xmlns:m="http://schemas.openxmlformats.org/officeDocument/2006/math">
                      <m:sSup>
                        <m:sSupPr>
                          <m:ctrlPr>
                            <a:rPr lang="pt-BR" i="1" smtClean="0">
                              <a:solidFill>
                                <a:schemeClr val="bg1"/>
                              </a:solidFill>
                              <a:latin typeface="Cambria Math" panose="02040503050406030204" pitchFamily="18" charset="0"/>
                            </a:rPr>
                          </m:ctrlPr>
                        </m:sSupPr>
                        <m:e>
                          <m:r>
                            <a:rPr lang="pt-BR" i="1" smtClean="0">
                              <a:solidFill>
                                <a:schemeClr val="bg1"/>
                              </a:solidFill>
                              <a:latin typeface="Cambria Math" panose="02040503050406030204" pitchFamily="18" charset="0"/>
                            </a:rPr>
                            <m:t>𝑎</m:t>
                          </m:r>
                        </m:e>
                        <m:sup>
                          <m:r>
                            <a:rPr lang="pt-BR" i="1" smtClean="0">
                              <a:solidFill>
                                <a:schemeClr val="bg1"/>
                              </a:solidFill>
                              <a:latin typeface="Cambria Math" panose="02040503050406030204" pitchFamily="18" charset="0"/>
                            </a:rPr>
                            <m:t>2</m:t>
                          </m:r>
                        </m:sup>
                      </m:sSup>
                      <m:r>
                        <a:rPr lang="pt-BR" i="1" smtClean="0">
                          <a:solidFill>
                            <a:schemeClr val="bg1"/>
                          </a:solidFill>
                          <a:latin typeface="Cambria Math" panose="02040503050406030204" pitchFamily="18" charset="0"/>
                        </a:rPr>
                        <m:t>+</m:t>
                      </m:r>
                      <m:sSup>
                        <m:sSupPr>
                          <m:ctrlPr>
                            <a:rPr lang="pt-BR" i="1" smtClean="0">
                              <a:solidFill>
                                <a:schemeClr val="bg1"/>
                              </a:solidFill>
                              <a:latin typeface="Cambria Math" panose="02040503050406030204" pitchFamily="18" charset="0"/>
                            </a:rPr>
                          </m:ctrlPr>
                        </m:sSupPr>
                        <m:e>
                          <m:r>
                            <a:rPr lang="pt-BR" i="1" smtClean="0">
                              <a:solidFill>
                                <a:schemeClr val="bg1"/>
                              </a:solidFill>
                              <a:latin typeface="Cambria Math" panose="02040503050406030204" pitchFamily="18" charset="0"/>
                            </a:rPr>
                            <m:t>𝑏</m:t>
                          </m:r>
                        </m:e>
                        <m:sup>
                          <m:r>
                            <a:rPr lang="pt-BR" i="1" smtClean="0">
                              <a:solidFill>
                                <a:schemeClr val="bg1"/>
                              </a:solidFill>
                              <a:latin typeface="Cambria Math" panose="02040503050406030204" pitchFamily="18" charset="0"/>
                            </a:rPr>
                            <m:t>2</m:t>
                          </m:r>
                        </m:sup>
                      </m:sSup>
                      <m:r>
                        <a:rPr lang="pt-BR" i="1" smtClean="0">
                          <a:solidFill>
                            <a:schemeClr val="bg1"/>
                          </a:solidFill>
                          <a:latin typeface="Cambria Math" panose="02040503050406030204" pitchFamily="18" charset="0"/>
                        </a:rPr>
                        <m:t>=</m:t>
                      </m:r>
                      <m:sSup>
                        <m:sSupPr>
                          <m:ctrlPr>
                            <a:rPr lang="pt-BR" i="1" smtClean="0">
                              <a:solidFill>
                                <a:schemeClr val="bg1"/>
                              </a:solidFill>
                              <a:latin typeface="Cambria Math" panose="02040503050406030204" pitchFamily="18" charset="0"/>
                            </a:rPr>
                          </m:ctrlPr>
                        </m:sSupPr>
                        <m:e>
                          <m:r>
                            <a:rPr lang="pt-BR" i="1" smtClean="0">
                              <a:solidFill>
                                <a:schemeClr val="bg1"/>
                              </a:solidFill>
                              <a:latin typeface="Cambria Math" panose="02040503050406030204" pitchFamily="18" charset="0"/>
                            </a:rPr>
                            <m:t>𝑐</m:t>
                          </m:r>
                        </m:e>
                        <m:sup>
                          <m:r>
                            <a:rPr lang="pt-BR" i="1" smtClean="0">
                              <a:solidFill>
                                <a:schemeClr val="bg1"/>
                              </a:solidFill>
                              <a:latin typeface="Cambria Math" panose="02040503050406030204" pitchFamily="18" charset="0"/>
                            </a:rPr>
                            <m:t>2</m:t>
                          </m:r>
                        </m:sup>
                      </m:sSup>
                    </m:oMath>
                  </m:oMathPara>
                </a14:m>
                <a:endParaRPr lang="en-US" dirty="0"/>
              </a:p>
            </p:txBody>
          </p:sp>
        </mc:Choice>
        <mc:Fallback xmlns="">
          <p:sp>
            <p:nvSpPr>
              <p:cNvPr id="988" name="TextBox 987">
                <a:extLst>
                  <a:ext uri="{FF2B5EF4-FFF2-40B4-BE49-F238E27FC236}">
                    <a16:creationId xmlns:a16="http://schemas.microsoft.com/office/drawing/2014/main" id="{457955D9-11B7-41DB-A40D-159D00915D6E}"/>
                  </a:ext>
                </a:extLst>
              </p:cNvPr>
              <p:cNvSpPr txBox="1">
                <a:spLocks noRot="1" noChangeAspect="1" noMove="1" noResize="1" noEditPoints="1" noAdjustHandles="1" noChangeArrowheads="1" noChangeShapeType="1" noTextEdit="1"/>
              </p:cNvSpPr>
              <p:nvPr/>
            </p:nvSpPr>
            <p:spPr>
              <a:xfrm>
                <a:off x="1885608" y="4587808"/>
                <a:ext cx="1322388" cy="274320"/>
              </a:xfrm>
              <a:prstGeom prst="rect">
                <a:avLst/>
              </a:prstGeom>
              <a:blipFill>
                <a:blip r:embed="rId6"/>
                <a:stretch>
                  <a:fillRect l="-2765" t="-4444" r="-1843" b="-8889"/>
                </a:stretch>
              </a:blipFill>
            </p:spPr>
            <p:txBody>
              <a:bodyPr/>
              <a:lstStyle/>
              <a:p>
                <a:r>
                  <a:rPr lang="en-US">
                    <a:noFill/>
                  </a:rPr>
                  <a:t> </a:t>
                </a:r>
              </a:p>
            </p:txBody>
          </p:sp>
        </mc:Fallback>
      </mc:AlternateContent>
      <p:sp>
        <p:nvSpPr>
          <p:cNvPr id="989" name="L-Shape 988">
            <a:extLst>
              <a:ext uri="{FF2B5EF4-FFF2-40B4-BE49-F238E27FC236}">
                <a16:creationId xmlns:a16="http://schemas.microsoft.com/office/drawing/2014/main" id="{033102B3-2F01-4BD1-814E-7116EABD46B9}"/>
              </a:ext>
            </a:extLst>
          </p:cNvPr>
          <p:cNvSpPr/>
          <p:nvPr/>
        </p:nvSpPr>
        <p:spPr>
          <a:xfrm>
            <a:off x="6783291" y="612609"/>
            <a:ext cx="591362" cy="381000"/>
          </a:xfrm>
          <a:prstGeom prst="corner">
            <a:avLst>
              <a:gd name="adj1" fmla="val 3642"/>
              <a:gd name="adj2" fmla="val 4305"/>
            </a:avLst>
          </a:prstGeom>
          <a:solidFill>
            <a:srgbClr val="4A8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0" name="Arc 989">
            <a:extLst>
              <a:ext uri="{FF2B5EF4-FFF2-40B4-BE49-F238E27FC236}">
                <a16:creationId xmlns:a16="http://schemas.microsoft.com/office/drawing/2014/main" id="{1F98DB6E-52BC-4DD1-955B-288C7BB492F8}"/>
              </a:ext>
            </a:extLst>
          </p:cNvPr>
          <p:cNvSpPr/>
          <p:nvPr/>
        </p:nvSpPr>
        <p:spPr>
          <a:xfrm rot="16971733">
            <a:off x="6804740" y="792167"/>
            <a:ext cx="521515" cy="422110"/>
          </a:xfrm>
          <a:prstGeom prst="arc">
            <a:avLst>
              <a:gd name="adj1" fmla="val 15515079"/>
              <a:gd name="adj2" fmla="val 4540762"/>
            </a:avLst>
          </a:prstGeom>
          <a:ln>
            <a:solidFill>
              <a:srgbClr val="4A86FF"/>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991" name="TextBox 990">
                <a:extLst>
                  <a:ext uri="{FF2B5EF4-FFF2-40B4-BE49-F238E27FC236}">
                    <a16:creationId xmlns:a16="http://schemas.microsoft.com/office/drawing/2014/main" id="{0E6FAFC9-0DBA-440D-8AA8-9C0BE115C3BB}"/>
                  </a:ext>
                </a:extLst>
              </p:cNvPr>
              <p:cNvSpPr txBox="1"/>
              <p:nvPr/>
            </p:nvSpPr>
            <p:spPr>
              <a:xfrm>
                <a:off x="7131358" y="818715"/>
                <a:ext cx="1630190" cy="46102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i="1" smtClean="0">
                          <a:solidFill>
                            <a:schemeClr val="bg1"/>
                          </a:solidFill>
                          <a:latin typeface="Cambria Math" panose="02040503050406030204" pitchFamily="18" charset="0"/>
                        </a:rPr>
                        <m:t>𝑥</m:t>
                      </m:r>
                      <m:r>
                        <a:rPr lang="en-US" sz="1400" i="1" smtClean="0">
                          <a:solidFill>
                            <a:schemeClr val="bg1"/>
                          </a:solidFill>
                          <a:latin typeface="Cambria Math" panose="02040503050406030204" pitchFamily="18" charset="0"/>
                        </a:rPr>
                        <m:t>=</m:t>
                      </m:r>
                      <m:f>
                        <m:fPr>
                          <m:ctrlPr>
                            <a:rPr lang="en-US" sz="1400" i="1" smtClean="0">
                              <a:solidFill>
                                <a:schemeClr val="bg1"/>
                              </a:solidFill>
                              <a:latin typeface="Cambria Math" panose="02040503050406030204" pitchFamily="18" charset="0"/>
                            </a:rPr>
                          </m:ctrlPr>
                        </m:fPr>
                        <m:num>
                          <m:r>
                            <a:rPr lang="en-US" sz="1400" i="1" smtClean="0">
                              <a:solidFill>
                                <a:schemeClr val="bg1"/>
                              </a:solidFill>
                              <a:latin typeface="Cambria Math" panose="02040503050406030204" pitchFamily="18" charset="0"/>
                            </a:rPr>
                            <m:t>−</m:t>
                          </m:r>
                          <m:r>
                            <a:rPr lang="en-US" sz="1400" i="1" smtClean="0">
                              <a:solidFill>
                                <a:schemeClr val="bg1"/>
                              </a:solidFill>
                              <a:latin typeface="Cambria Math" panose="02040503050406030204" pitchFamily="18" charset="0"/>
                            </a:rPr>
                            <m:t>𝑏</m:t>
                          </m:r>
                          <m:r>
                            <a:rPr lang="en-US" sz="1400" i="1" smtClean="0">
                              <a:solidFill>
                                <a:schemeClr val="bg1"/>
                              </a:solidFill>
                              <a:latin typeface="Cambria Math" panose="02040503050406030204" pitchFamily="18" charset="0"/>
                            </a:rPr>
                            <m:t>±</m:t>
                          </m:r>
                          <m:rad>
                            <m:radPr>
                              <m:degHide m:val="on"/>
                              <m:ctrlPr>
                                <a:rPr lang="en-US" sz="1400" i="1" smtClean="0">
                                  <a:solidFill>
                                    <a:schemeClr val="bg1"/>
                                  </a:solidFill>
                                  <a:latin typeface="Cambria Math" panose="02040503050406030204" pitchFamily="18" charset="0"/>
                                </a:rPr>
                              </m:ctrlPr>
                            </m:radPr>
                            <m:deg/>
                            <m:e>
                              <m:sSup>
                                <m:sSupPr>
                                  <m:ctrlPr>
                                    <a:rPr lang="en-US" sz="1400" i="1" smtClean="0">
                                      <a:solidFill>
                                        <a:schemeClr val="bg1"/>
                                      </a:solidFill>
                                      <a:latin typeface="Cambria Math" panose="02040503050406030204" pitchFamily="18" charset="0"/>
                                    </a:rPr>
                                  </m:ctrlPr>
                                </m:sSupPr>
                                <m:e>
                                  <m:r>
                                    <a:rPr lang="en-US" sz="1400" i="1" smtClean="0">
                                      <a:solidFill>
                                        <a:schemeClr val="bg1"/>
                                      </a:solidFill>
                                      <a:latin typeface="Cambria Math" panose="02040503050406030204" pitchFamily="18" charset="0"/>
                                    </a:rPr>
                                    <m:t>𝑏</m:t>
                                  </m:r>
                                </m:e>
                                <m:sup>
                                  <m:r>
                                    <a:rPr lang="en-US" sz="1400" i="1" smtClean="0">
                                      <a:solidFill>
                                        <a:schemeClr val="bg1"/>
                                      </a:solidFill>
                                      <a:latin typeface="Cambria Math" panose="02040503050406030204" pitchFamily="18" charset="0"/>
                                    </a:rPr>
                                    <m:t>2</m:t>
                                  </m:r>
                                </m:sup>
                              </m:sSup>
                              <m:r>
                                <a:rPr lang="en-US" sz="1400" i="1" smtClean="0">
                                  <a:solidFill>
                                    <a:schemeClr val="bg1"/>
                                  </a:solidFill>
                                  <a:latin typeface="Cambria Math" panose="02040503050406030204" pitchFamily="18" charset="0"/>
                                </a:rPr>
                                <m:t>−4</m:t>
                              </m:r>
                              <m:r>
                                <a:rPr lang="en-US" sz="1400" i="1" smtClean="0">
                                  <a:solidFill>
                                    <a:schemeClr val="bg1"/>
                                  </a:solidFill>
                                  <a:latin typeface="Cambria Math" panose="02040503050406030204" pitchFamily="18" charset="0"/>
                                </a:rPr>
                                <m:t>𝑎𝑐</m:t>
                              </m:r>
                            </m:e>
                          </m:rad>
                        </m:num>
                        <m:den>
                          <m:r>
                            <a:rPr lang="en-US" sz="1400" i="1" smtClean="0">
                              <a:solidFill>
                                <a:schemeClr val="bg1"/>
                              </a:solidFill>
                              <a:latin typeface="Cambria Math" panose="02040503050406030204" pitchFamily="18" charset="0"/>
                            </a:rPr>
                            <m:t>2</m:t>
                          </m:r>
                          <m:r>
                            <a:rPr lang="en-US" sz="1400" i="1" smtClean="0">
                              <a:solidFill>
                                <a:schemeClr val="bg1"/>
                              </a:solidFill>
                              <a:latin typeface="Cambria Math" panose="02040503050406030204" pitchFamily="18" charset="0"/>
                            </a:rPr>
                            <m:t>𝑎</m:t>
                          </m:r>
                        </m:den>
                      </m:f>
                    </m:oMath>
                  </m:oMathPara>
                </a14:m>
                <a:endParaRPr lang="en-US" sz="1400" dirty="0">
                  <a:solidFill>
                    <a:schemeClr val="bg1"/>
                  </a:solidFill>
                </a:endParaRPr>
              </a:p>
            </p:txBody>
          </p:sp>
        </mc:Choice>
        <mc:Fallback xmlns="">
          <p:sp>
            <p:nvSpPr>
              <p:cNvPr id="991" name="TextBox 990">
                <a:extLst>
                  <a:ext uri="{FF2B5EF4-FFF2-40B4-BE49-F238E27FC236}">
                    <a16:creationId xmlns:a16="http://schemas.microsoft.com/office/drawing/2014/main" id="{0E6FAFC9-0DBA-440D-8AA8-9C0BE115C3BB}"/>
                  </a:ext>
                </a:extLst>
              </p:cNvPr>
              <p:cNvSpPr txBox="1">
                <a:spLocks noRot="1" noChangeAspect="1" noMove="1" noResize="1" noEditPoints="1" noAdjustHandles="1" noChangeArrowheads="1" noChangeShapeType="1" noTextEdit="1"/>
              </p:cNvSpPr>
              <p:nvPr/>
            </p:nvSpPr>
            <p:spPr>
              <a:xfrm>
                <a:off x="7131358" y="818715"/>
                <a:ext cx="1630190" cy="461024"/>
              </a:xfrm>
              <a:prstGeom prst="rect">
                <a:avLst/>
              </a:prstGeom>
              <a:blipFill>
                <a:blip r:embed="rId7"/>
                <a:stretch>
                  <a:fillRect/>
                </a:stretch>
              </a:blipFill>
            </p:spPr>
            <p:txBody>
              <a:bodyPr/>
              <a:lstStyle/>
              <a:p>
                <a:r>
                  <a:rPr lang="en-US">
                    <a:noFill/>
                  </a:rPr>
                  <a:t> </a:t>
                </a:r>
              </a:p>
            </p:txBody>
          </p:sp>
        </mc:Fallback>
      </mc:AlternateContent>
      <p:sp>
        <p:nvSpPr>
          <p:cNvPr id="2" name="Footer Placeholder 1">
            <a:extLst>
              <a:ext uri="{FF2B5EF4-FFF2-40B4-BE49-F238E27FC236}">
                <a16:creationId xmlns:a16="http://schemas.microsoft.com/office/drawing/2014/main" id="{9C6A3902-1B44-46C2-AD02-2E8DB7273FB5}"/>
              </a:ext>
            </a:extLst>
          </p:cNvPr>
          <p:cNvSpPr>
            <a:spLocks noGrp="1"/>
          </p:cNvSpPr>
          <p:nvPr>
            <p:ph type="ftr" sz="quarter" idx="11"/>
          </p:nvPr>
        </p:nvSpPr>
        <p:spPr>
          <a:xfrm>
            <a:off x="3830358" y="3854195"/>
            <a:ext cx="5255185" cy="365125"/>
          </a:xfrm>
        </p:spPr>
        <p:txBody>
          <a:bodyPr/>
          <a:lstStyle/>
          <a:p>
            <a:r>
              <a:rPr lang="en-US" dirty="0">
                <a:solidFill>
                  <a:schemeClr val="bg1"/>
                </a:solidFill>
              </a:rPr>
              <a:t>This is an example presentation template brought to you by David Borkowski</a:t>
            </a:r>
          </a:p>
        </p:txBody>
      </p:sp>
    </p:spTree>
    <p:extLst>
      <p:ext uri="{BB962C8B-B14F-4D97-AF65-F5344CB8AC3E}">
        <p14:creationId xmlns:p14="http://schemas.microsoft.com/office/powerpoint/2010/main" val="175767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48D050FA-53C4-4462-A99B-82EF771215A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6918" b="36918"/>
          <a:stretch>
            <a:fillRect/>
          </a:stretch>
        </p:blipFill>
        <p:spPr>
          <a:xfrm flipH="1">
            <a:off x="1" y="0"/>
            <a:ext cx="12192000" cy="4784725"/>
          </a:xfrm>
        </p:spPr>
      </p:pic>
      <p:sp>
        <p:nvSpPr>
          <p:cNvPr id="5" name="Rectangle 4">
            <a:extLst>
              <a:ext uri="{FF2B5EF4-FFF2-40B4-BE49-F238E27FC236}">
                <a16:creationId xmlns:a16="http://schemas.microsoft.com/office/drawing/2014/main" id="{25CA1E19-28DE-4E19-8A16-FEC14DDFF982}"/>
              </a:ext>
            </a:extLst>
          </p:cNvPr>
          <p:cNvSpPr/>
          <p:nvPr/>
        </p:nvSpPr>
        <p:spPr>
          <a:xfrm>
            <a:off x="0" y="0"/>
            <a:ext cx="12192000" cy="4784651"/>
          </a:xfrm>
          <a:prstGeom prst="rect">
            <a:avLst/>
          </a:prstGeom>
          <a:solidFill>
            <a:schemeClr val="tx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27D22138-18FF-4F6A-974D-92F970D60B80}"/>
              </a:ext>
            </a:extLst>
          </p:cNvPr>
          <p:cNvGrpSpPr/>
          <p:nvPr/>
        </p:nvGrpSpPr>
        <p:grpSpPr>
          <a:xfrm>
            <a:off x="1141671" y="3845580"/>
            <a:ext cx="9908659" cy="2380611"/>
            <a:chOff x="1010978" y="3845580"/>
            <a:chExt cx="9908659" cy="2380611"/>
          </a:xfrm>
        </p:grpSpPr>
        <p:sp>
          <p:nvSpPr>
            <p:cNvPr id="6" name="TextBox 5">
              <a:extLst>
                <a:ext uri="{FF2B5EF4-FFF2-40B4-BE49-F238E27FC236}">
                  <a16:creationId xmlns:a16="http://schemas.microsoft.com/office/drawing/2014/main" id="{319C50EF-FE65-4DF2-A284-9551A56B6628}"/>
                </a:ext>
              </a:extLst>
            </p:cNvPr>
            <p:cNvSpPr txBox="1"/>
            <p:nvPr/>
          </p:nvSpPr>
          <p:spPr>
            <a:xfrm>
              <a:off x="1080090" y="3852477"/>
              <a:ext cx="1052623" cy="923330"/>
            </a:xfrm>
            <a:prstGeom prst="rect">
              <a:avLst/>
            </a:prstGeom>
            <a:noFill/>
          </p:spPr>
          <p:txBody>
            <a:bodyPr wrap="square" rtlCol="0">
              <a:spAutoFit/>
            </a:bodyPr>
            <a:lstStyle/>
            <a:p>
              <a:r>
                <a:rPr lang="en-US" sz="5400" dirty="0">
                  <a:solidFill>
                    <a:schemeClr val="bg1"/>
                  </a:solidFill>
                </a:rPr>
                <a:t>01</a:t>
              </a:r>
            </a:p>
          </p:txBody>
        </p:sp>
        <p:sp>
          <p:nvSpPr>
            <p:cNvPr id="7" name="TextBox 6">
              <a:extLst>
                <a:ext uri="{FF2B5EF4-FFF2-40B4-BE49-F238E27FC236}">
                  <a16:creationId xmlns:a16="http://schemas.microsoft.com/office/drawing/2014/main" id="{2347AD4F-9E33-464F-BBBD-1CA75DDF8935}"/>
                </a:ext>
              </a:extLst>
            </p:cNvPr>
            <p:cNvSpPr txBox="1"/>
            <p:nvPr/>
          </p:nvSpPr>
          <p:spPr>
            <a:xfrm>
              <a:off x="1010978" y="4958685"/>
              <a:ext cx="2094614" cy="400110"/>
            </a:xfrm>
            <a:prstGeom prst="rect">
              <a:avLst/>
            </a:prstGeom>
            <a:noFill/>
          </p:spPr>
          <p:txBody>
            <a:bodyPr wrap="square" rtlCol="0">
              <a:spAutoFit/>
            </a:bodyPr>
            <a:lstStyle/>
            <a:p>
              <a:r>
                <a:rPr lang="en-US" sz="2000" b="1" spc="300" dirty="0">
                  <a:latin typeface="Rockwell" panose="02060603020205020403" pitchFamily="18" charset="0"/>
                </a:rPr>
                <a:t>Service one</a:t>
              </a:r>
            </a:p>
          </p:txBody>
        </p:sp>
        <p:sp>
          <p:nvSpPr>
            <p:cNvPr id="8" name="TextBox 7">
              <a:extLst>
                <a:ext uri="{FF2B5EF4-FFF2-40B4-BE49-F238E27FC236}">
                  <a16:creationId xmlns:a16="http://schemas.microsoft.com/office/drawing/2014/main" id="{4D8B2F57-6669-4B6D-9B81-40ED5E3BB748}"/>
                </a:ext>
              </a:extLst>
            </p:cNvPr>
            <p:cNvSpPr txBox="1"/>
            <p:nvPr/>
          </p:nvSpPr>
          <p:spPr>
            <a:xfrm>
              <a:off x="1080090" y="5395194"/>
              <a:ext cx="2286000" cy="830997"/>
            </a:xfrm>
            <a:prstGeom prst="rect">
              <a:avLst/>
            </a:prstGeom>
            <a:noFill/>
          </p:spPr>
          <p:txBody>
            <a:bodyPr wrap="square" rtlCol="0">
              <a:spAutoFit/>
            </a:bodyPr>
            <a:lstStyle/>
            <a:p>
              <a:r>
                <a:rPr lang="en-US" sz="1200" dirty="0">
                  <a:solidFill>
                    <a:srgbClr val="AEAEAE"/>
                  </a:solidFill>
                </a:rPr>
                <a:t>A company is an association or collection of individuals, whether natural person, legal persons, or a mixture of both. </a:t>
              </a:r>
            </a:p>
          </p:txBody>
        </p:sp>
        <p:sp>
          <p:nvSpPr>
            <p:cNvPr id="9" name="TextBox 8">
              <a:extLst>
                <a:ext uri="{FF2B5EF4-FFF2-40B4-BE49-F238E27FC236}">
                  <a16:creationId xmlns:a16="http://schemas.microsoft.com/office/drawing/2014/main" id="{5675A77C-D59D-4398-816E-DB5613CC3A90}"/>
                </a:ext>
              </a:extLst>
            </p:cNvPr>
            <p:cNvSpPr txBox="1"/>
            <p:nvPr/>
          </p:nvSpPr>
          <p:spPr>
            <a:xfrm>
              <a:off x="3565451" y="3845580"/>
              <a:ext cx="1052623" cy="923330"/>
            </a:xfrm>
            <a:prstGeom prst="rect">
              <a:avLst/>
            </a:prstGeom>
            <a:noFill/>
          </p:spPr>
          <p:txBody>
            <a:bodyPr wrap="square" rtlCol="0">
              <a:spAutoFit/>
            </a:bodyPr>
            <a:lstStyle/>
            <a:p>
              <a:r>
                <a:rPr lang="en-US" sz="5400" dirty="0">
                  <a:solidFill>
                    <a:schemeClr val="bg1"/>
                  </a:solidFill>
                </a:rPr>
                <a:t>02</a:t>
              </a:r>
            </a:p>
          </p:txBody>
        </p:sp>
        <p:sp>
          <p:nvSpPr>
            <p:cNvPr id="10" name="TextBox 9">
              <a:extLst>
                <a:ext uri="{FF2B5EF4-FFF2-40B4-BE49-F238E27FC236}">
                  <a16:creationId xmlns:a16="http://schemas.microsoft.com/office/drawing/2014/main" id="{FE9CE15F-ED3A-403C-851E-233211CB0B1E}"/>
                </a:ext>
              </a:extLst>
            </p:cNvPr>
            <p:cNvSpPr txBox="1"/>
            <p:nvPr/>
          </p:nvSpPr>
          <p:spPr>
            <a:xfrm>
              <a:off x="3496339" y="4958685"/>
              <a:ext cx="2094614" cy="400110"/>
            </a:xfrm>
            <a:prstGeom prst="rect">
              <a:avLst/>
            </a:prstGeom>
            <a:noFill/>
          </p:spPr>
          <p:txBody>
            <a:bodyPr wrap="square" rtlCol="0">
              <a:spAutoFit/>
            </a:bodyPr>
            <a:lstStyle/>
            <a:p>
              <a:r>
                <a:rPr lang="en-US" sz="2000" b="1" spc="300" dirty="0">
                  <a:latin typeface="Rockwell" panose="02060603020205020403" pitchFamily="18" charset="0"/>
                </a:rPr>
                <a:t>Service one</a:t>
              </a:r>
            </a:p>
          </p:txBody>
        </p:sp>
        <p:sp>
          <p:nvSpPr>
            <p:cNvPr id="11" name="TextBox 10">
              <a:extLst>
                <a:ext uri="{FF2B5EF4-FFF2-40B4-BE49-F238E27FC236}">
                  <a16:creationId xmlns:a16="http://schemas.microsoft.com/office/drawing/2014/main" id="{A684CFA0-5AF1-453C-9528-2446502A2E46}"/>
                </a:ext>
              </a:extLst>
            </p:cNvPr>
            <p:cNvSpPr txBox="1"/>
            <p:nvPr/>
          </p:nvSpPr>
          <p:spPr>
            <a:xfrm>
              <a:off x="3614183" y="5395194"/>
              <a:ext cx="2286000" cy="830997"/>
            </a:xfrm>
            <a:prstGeom prst="rect">
              <a:avLst/>
            </a:prstGeom>
            <a:noFill/>
          </p:spPr>
          <p:txBody>
            <a:bodyPr wrap="square" rtlCol="0">
              <a:spAutoFit/>
            </a:bodyPr>
            <a:lstStyle/>
            <a:p>
              <a:r>
                <a:rPr lang="en-US" sz="1200" dirty="0">
                  <a:solidFill>
                    <a:srgbClr val="AEAEAE"/>
                  </a:solidFill>
                </a:rPr>
                <a:t>A company is an association or collection of individuals, whether natural person, legal persons, or a mixture of both. </a:t>
              </a:r>
            </a:p>
          </p:txBody>
        </p:sp>
        <p:sp>
          <p:nvSpPr>
            <p:cNvPr id="12" name="TextBox 11">
              <a:extLst>
                <a:ext uri="{FF2B5EF4-FFF2-40B4-BE49-F238E27FC236}">
                  <a16:creationId xmlns:a16="http://schemas.microsoft.com/office/drawing/2014/main" id="{7CB7B243-E0E4-48B7-B7E4-7C2A01CA7E6C}"/>
                </a:ext>
              </a:extLst>
            </p:cNvPr>
            <p:cNvSpPr txBox="1"/>
            <p:nvPr/>
          </p:nvSpPr>
          <p:spPr>
            <a:xfrm>
              <a:off x="6099544" y="3845580"/>
              <a:ext cx="1052623" cy="923330"/>
            </a:xfrm>
            <a:prstGeom prst="rect">
              <a:avLst/>
            </a:prstGeom>
            <a:noFill/>
          </p:spPr>
          <p:txBody>
            <a:bodyPr wrap="square" rtlCol="0">
              <a:spAutoFit/>
            </a:bodyPr>
            <a:lstStyle/>
            <a:p>
              <a:r>
                <a:rPr lang="en-US" sz="5400" dirty="0">
                  <a:solidFill>
                    <a:schemeClr val="bg1"/>
                  </a:solidFill>
                </a:rPr>
                <a:t>03</a:t>
              </a:r>
            </a:p>
          </p:txBody>
        </p:sp>
        <p:sp>
          <p:nvSpPr>
            <p:cNvPr id="13" name="TextBox 12">
              <a:extLst>
                <a:ext uri="{FF2B5EF4-FFF2-40B4-BE49-F238E27FC236}">
                  <a16:creationId xmlns:a16="http://schemas.microsoft.com/office/drawing/2014/main" id="{E445027E-99FB-455A-8286-EAD8F9F86314}"/>
                </a:ext>
              </a:extLst>
            </p:cNvPr>
            <p:cNvSpPr txBox="1"/>
            <p:nvPr/>
          </p:nvSpPr>
          <p:spPr>
            <a:xfrm>
              <a:off x="6030432" y="4958685"/>
              <a:ext cx="2094614" cy="400110"/>
            </a:xfrm>
            <a:prstGeom prst="rect">
              <a:avLst/>
            </a:prstGeom>
            <a:noFill/>
          </p:spPr>
          <p:txBody>
            <a:bodyPr wrap="square" rtlCol="0">
              <a:spAutoFit/>
            </a:bodyPr>
            <a:lstStyle/>
            <a:p>
              <a:r>
                <a:rPr lang="en-US" sz="2000" b="1" spc="300" dirty="0">
                  <a:latin typeface="Rockwell" panose="02060603020205020403" pitchFamily="18" charset="0"/>
                </a:rPr>
                <a:t>Service one</a:t>
              </a:r>
            </a:p>
          </p:txBody>
        </p:sp>
        <p:sp>
          <p:nvSpPr>
            <p:cNvPr id="14" name="TextBox 13">
              <a:extLst>
                <a:ext uri="{FF2B5EF4-FFF2-40B4-BE49-F238E27FC236}">
                  <a16:creationId xmlns:a16="http://schemas.microsoft.com/office/drawing/2014/main" id="{686C4BA9-2A26-43A9-8038-D50EE37E38A6}"/>
                </a:ext>
              </a:extLst>
            </p:cNvPr>
            <p:cNvSpPr txBox="1"/>
            <p:nvPr/>
          </p:nvSpPr>
          <p:spPr>
            <a:xfrm>
              <a:off x="6099544" y="5395194"/>
              <a:ext cx="2286000" cy="830997"/>
            </a:xfrm>
            <a:prstGeom prst="rect">
              <a:avLst/>
            </a:prstGeom>
            <a:noFill/>
          </p:spPr>
          <p:txBody>
            <a:bodyPr wrap="square" rtlCol="0">
              <a:spAutoFit/>
            </a:bodyPr>
            <a:lstStyle/>
            <a:p>
              <a:r>
                <a:rPr lang="en-US" sz="1200" dirty="0">
                  <a:solidFill>
                    <a:srgbClr val="AEAEAE"/>
                  </a:solidFill>
                </a:rPr>
                <a:t>A company is an association or collection of individuals, whether natural person, legal persons, or a mixture of both. </a:t>
              </a:r>
            </a:p>
          </p:txBody>
        </p:sp>
        <p:sp>
          <p:nvSpPr>
            <p:cNvPr id="15" name="TextBox 14">
              <a:extLst>
                <a:ext uri="{FF2B5EF4-FFF2-40B4-BE49-F238E27FC236}">
                  <a16:creationId xmlns:a16="http://schemas.microsoft.com/office/drawing/2014/main" id="{161F6F8F-E0FB-464E-90F2-11C4F243841C}"/>
                </a:ext>
              </a:extLst>
            </p:cNvPr>
            <p:cNvSpPr txBox="1"/>
            <p:nvPr/>
          </p:nvSpPr>
          <p:spPr>
            <a:xfrm>
              <a:off x="8633637" y="3845580"/>
              <a:ext cx="1052623" cy="923330"/>
            </a:xfrm>
            <a:prstGeom prst="rect">
              <a:avLst/>
            </a:prstGeom>
            <a:noFill/>
          </p:spPr>
          <p:txBody>
            <a:bodyPr wrap="square" rtlCol="0">
              <a:spAutoFit/>
            </a:bodyPr>
            <a:lstStyle/>
            <a:p>
              <a:r>
                <a:rPr lang="en-US" sz="5400" dirty="0">
                  <a:solidFill>
                    <a:schemeClr val="bg1"/>
                  </a:solidFill>
                </a:rPr>
                <a:t>04</a:t>
              </a:r>
            </a:p>
          </p:txBody>
        </p:sp>
        <p:sp>
          <p:nvSpPr>
            <p:cNvPr id="16" name="TextBox 15">
              <a:extLst>
                <a:ext uri="{FF2B5EF4-FFF2-40B4-BE49-F238E27FC236}">
                  <a16:creationId xmlns:a16="http://schemas.microsoft.com/office/drawing/2014/main" id="{0BA4F385-FA5C-4AE9-8C20-D2FE46754D1F}"/>
                </a:ext>
              </a:extLst>
            </p:cNvPr>
            <p:cNvSpPr txBox="1"/>
            <p:nvPr/>
          </p:nvSpPr>
          <p:spPr>
            <a:xfrm>
              <a:off x="8564525" y="4958685"/>
              <a:ext cx="2094614" cy="400110"/>
            </a:xfrm>
            <a:prstGeom prst="rect">
              <a:avLst/>
            </a:prstGeom>
            <a:noFill/>
          </p:spPr>
          <p:txBody>
            <a:bodyPr wrap="square" rtlCol="0">
              <a:spAutoFit/>
            </a:bodyPr>
            <a:lstStyle/>
            <a:p>
              <a:r>
                <a:rPr lang="en-US" sz="2000" b="1" spc="300" dirty="0">
                  <a:latin typeface="Rockwell" panose="02060603020205020403" pitchFamily="18" charset="0"/>
                </a:rPr>
                <a:t>Service one</a:t>
              </a:r>
            </a:p>
          </p:txBody>
        </p:sp>
        <p:sp>
          <p:nvSpPr>
            <p:cNvPr id="17" name="TextBox 16">
              <a:extLst>
                <a:ext uri="{FF2B5EF4-FFF2-40B4-BE49-F238E27FC236}">
                  <a16:creationId xmlns:a16="http://schemas.microsoft.com/office/drawing/2014/main" id="{EDB1E7F0-1E77-48EC-8BD7-52A8FAE653F4}"/>
                </a:ext>
              </a:extLst>
            </p:cNvPr>
            <p:cNvSpPr txBox="1"/>
            <p:nvPr/>
          </p:nvSpPr>
          <p:spPr>
            <a:xfrm>
              <a:off x="8633637" y="5395194"/>
              <a:ext cx="2286000" cy="830997"/>
            </a:xfrm>
            <a:prstGeom prst="rect">
              <a:avLst/>
            </a:prstGeom>
            <a:noFill/>
          </p:spPr>
          <p:txBody>
            <a:bodyPr wrap="square" rtlCol="0">
              <a:spAutoFit/>
            </a:bodyPr>
            <a:lstStyle/>
            <a:p>
              <a:r>
                <a:rPr lang="en-US" sz="1200" dirty="0">
                  <a:solidFill>
                    <a:srgbClr val="AEAEAE"/>
                  </a:solidFill>
                </a:rPr>
                <a:t>A company is an association or collection of individuals, whether natural person, legal persons, or a mixture of both. </a:t>
              </a:r>
            </a:p>
          </p:txBody>
        </p:sp>
      </p:grpSp>
      <p:grpSp>
        <p:nvGrpSpPr>
          <p:cNvPr id="21" name="Group 20">
            <a:extLst>
              <a:ext uri="{FF2B5EF4-FFF2-40B4-BE49-F238E27FC236}">
                <a16:creationId xmlns:a16="http://schemas.microsoft.com/office/drawing/2014/main" id="{1D9B300A-E5DD-42D7-A448-5C4FC64F2F88}"/>
              </a:ext>
            </a:extLst>
          </p:cNvPr>
          <p:cNvGrpSpPr/>
          <p:nvPr/>
        </p:nvGrpSpPr>
        <p:grpSpPr>
          <a:xfrm>
            <a:off x="620232" y="739337"/>
            <a:ext cx="5890438" cy="2769989"/>
            <a:chOff x="935664" y="724633"/>
            <a:chExt cx="5890438" cy="2769989"/>
          </a:xfrm>
        </p:grpSpPr>
        <p:sp>
          <p:nvSpPr>
            <p:cNvPr id="18" name="TextBox 17">
              <a:extLst>
                <a:ext uri="{FF2B5EF4-FFF2-40B4-BE49-F238E27FC236}">
                  <a16:creationId xmlns:a16="http://schemas.microsoft.com/office/drawing/2014/main" id="{6F66F9C7-527D-4CF0-B1C1-1592822B0F67}"/>
                </a:ext>
              </a:extLst>
            </p:cNvPr>
            <p:cNvSpPr txBox="1"/>
            <p:nvPr/>
          </p:nvSpPr>
          <p:spPr>
            <a:xfrm>
              <a:off x="935665" y="724633"/>
              <a:ext cx="4221126" cy="261610"/>
            </a:xfrm>
            <a:prstGeom prst="rect">
              <a:avLst/>
            </a:prstGeom>
            <a:noFill/>
          </p:spPr>
          <p:txBody>
            <a:bodyPr wrap="square" rtlCol="0">
              <a:spAutoFit/>
            </a:bodyPr>
            <a:lstStyle/>
            <a:p>
              <a:r>
                <a:rPr lang="en-US" sz="1100" spc="600" dirty="0">
                  <a:solidFill>
                    <a:schemeClr val="bg1"/>
                  </a:solidFill>
                </a:rPr>
                <a:t>YOU CAN WRITE HERE</a:t>
              </a:r>
            </a:p>
          </p:txBody>
        </p:sp>
        <p:sp>
          <p:nvSpPr>
            <p:cNvPr id="19" name="TextBox 18">
              <a:extLst>
                <a:ext uri="{FF2B5EF4-FFF2-40B4-BE49-F238E27FC236}">
                  <a16:creationId xmlns:a16="http://schemas.microsoft.com/office/drawing/2014/main" id="{C15ED889-29D0-4068-B182-C6D6A055C1D5}"/>
                </a:ext>
              </a:extLst>
            </p:cNvPr>
            <p:cNvSpPr txBox="1"/>
            <p:nvPr/>
          </p:nvSpPr>
          <p:spPr>
            <a:xfrm>
              <a:off x="935665" y="986243"/>
              <a:ext cx="5890437" cy="1938992"/>
            </a:xfrm>
            <a:prstGeom prst="rect">
              <a:avLst/>
            </a:prstGeom>
            <a:noFill/>
          </p:spPr>
          <p:txBody>
            <a:bodyPr wrap="square" rtlCol="0">
              <a:spAutoFit/>
            </a:bodyPr>
            <a:lstStyle/>
            <a:p>
              <a:r>
                <a:rPr lang="en-US" sz="4000" b="1" spc="100" dirty="0">
                  <a:solidFill>
                    <a:schemeClr val="bg1"/>
                  </a:solidFill>
                  <a:latin typeface="Calibri" panose="020F0502020204030204" pitchFamily="34" charset="0"/>
                  <a:cs typeface="Calibri" panose="020F0502020204030204" pitchFamily="34" charset="0"/>
                </a:rPr>
                <a:t>WRITE HERE </a:t>
              </a:r>
            </a:p>
            <a:p>
              <a:r>
                <a:rPr lang="en-US" sz="4000" b="1" spc="100" dirty="0">
                  <a:solidFill>
                    <a:schemeClr val="bg1"/>
                  </a:solidFill>
                  <a:latin typeface="Calibri" panose="020F0502020204030204" pitchFamily="34" charset="0"/>
                  <a:cs typeface="Calibri" panose="020F0502020204030204" pitchFamily="34" charset="0"/>
                </a:rPr>
                <a:t>YOUR NICE TITLE </a:t>
              </a:r>
            </a:p>
            <a:p>
              <a:r>
                <a:rPr lang="en-US" sz="4000" b="1" spc="100" dirty="0">
                  <a:solidFill>
                    <a:schemeClr val="bg1"/>
                  </a:solidFill>
                  <a:latin typeface="Calibri" panose="020F0502020204030204" pitchFamily="34" charset="0"/>
                  <a:cs typeface="Calibri" panose="020F0502020204030204" pitchFamily="34" charset="0"/>
                </a:rPr>
                <a:t>ABOUT YOUR SERVICES</a:t>
              </a:r>
            </a:p>
          </p:txBody>
        </p:sp>
        <p:sp>
          <p:nvSpPr>
            <p:cNvPr id="20" name="TextBox 19">
              <a:extLst>
                <a:ext uri="{FF2B5EF4-FFF2-40B4-BE49-F238E27FC236}">
                  <a16:creationId xmlns:a16="http://schemas.microsoft.com/office/drawing/2014/main" id="{97CFE002-0CCE-4139-B792-8491DD890A4E}"/>
                </a:ext>
              </a:extLst>
            </p:cNvPr>
            <p:cNvSpPr txBox="1"/>
            <p:nvPr/>
          </p:nvSpPr>
          <p:spPr>
            <a:xfrm>
              <a:off x="935664" y="2848291"/>
              <a:ext cx="5890437" cy="646331"/>
            </a:xfrm>
            <a:prstGeom prst="rect">
              <a:avLst/>
            </a:prstGeom>
            <a:noFill/>
          </p:spPr>
          <p:txBody>
            <a:bodyPr wrap="square" rtlCol="0">
              <a:spAutoFit/>
            </a:bodyPr>
            <a:lstStyle/>
            <a:p>
              <a:r>
                <a:rPr lang="en-US" sz="1200" dirty="0">
                  <a:solidFill>
                    <a:schemeClr val="bg1"/>
                  </a:solidFill>
                </a:rPr>
                <a:t>A company is an association or collection of individuals, whether natural persons legal persons, or a mixture of both. Company members share a common purpose and unite in order to focus their various visions</a:t>
              </a:r>
              <a:endParaRPr lang="en-US" sz="1400" dirty="0"/>
            </a:p>
          </p:txBody>
        </p:sp>
      </p:grpSp>
      <p:sp>
        <p:nvSpPr>
          <p:cNvPr id="2" name="Footer Placeholder 1">
            <a:extLst>
              <a:ext uri="{FF2B5EF4-FFF2-40B4-BE49-F238E27FC236}">
                <a16:creationId xmlns:a16="http://schemas.microsoft.com/office/drawing/2014/main" id="{5E5D05E9-8002-4F39-87EF-DDA19D8B820A}"/>
              </a:ext>
            </a:extLst>
          </p:cNvPr>
          <p:cNvSpPr>
            <a:spLocks noGrp="1"/>
          </p:cNvSpPr>
          <p:nvPr>
            <p:ph type="ftr" sz="quarter" idx="11"/>
          </p:nvPr>
        </p:nvSpPr>
        <p:spPr/>
        <p:txBody>
          <a:bodyPr/>
          <a:lstStyle/>
          <a:p>
            <a:r>
              <a:rPr lang="en-US" dirty="0">
                <a:solidFill>
                  <a:srgbClr val="000000"/>
                </a:solidFill>
              </a:rPr>
              <a:t>This is an example presentation template brought to you by David Borkowski</a:t>
            </a:r>
          </a:p>
        </p:txBody>
      </p:sp>
    </p:spTree>
    <p:extLst>
      <p:ext uri="{BB962C8B-B14F-4D97-AF65-F5344CB8AC3E}">
        <p14:creationId xmlns:p14="http://schemas.microsoft.com/office/powerpoint/2010/main" val="2024647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D321E88D-883D-4FEE-96FF-BB17A26C8C01}"/>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5220" t="40651" r="24844" b="-125"/>
          <a:stretch/>
        </p:blipFill>
        <p:spPr>
          <a:xfrm>
            <a:off x="606056" y="1924493"/>
            <a:ext cx="3714977" cy="4497572"/>
          </a:xfrm>
          <a:effectLst>
            <a:innerShdw blurRad="711200" dist="50800" dir="5400000">
              <a:prstClr val="black">
                <a:alpha val="50000"/>
              </a:prstClr>
            </a:innerShdw>
          </a:effectLst>
        </p:spPr>
      </p:pic>
      <p:sp>
        <p:nvSpPr>
          <p:cNvPr id="10" name="TextBox 9">
            <a:extLst>
              <a:ext uri="{FF2B5EF4-FFF2-40B4-BE49-F238E27FC236}">
                <a16:creationId xmlns:a16="http://schemas.microsoft.com/office/drawing/2014/main" id="{66D1BE62-5EEE-4C72-8129-B52B24BA6D73}"/>
              </a:ext>
            </a:extLst>
          </p:cNvPr>
          <p:cNvSpPr txBox="1"/>
          <p:nvPr/>
        </p:nvSpPr>
        <p:spPr>
          <a:xfrm>
            <a:off x="4699591" y="414669"/>
            <a:ext cx="2977116" cy="276999"/>
          </a:xfrm>
          <a:prstGeom prst="rect">
            <a:avLst/>
          </a:prstGeom>
          <a:noFill/>
        </p:spPr>
        <p:txBody>
          <a:bodyPr wrap="square" rtlCol="0">
            <a:spAutoFit/>
          </a:bodyPr>
          <a:lstStyle/>
          <a:p>
            <a:r>
              <a:rPr lang="en-US" sz="1200" spc="600" dirty="0"/>
              <a:t>YOU CAN WRITE HERE</a:t>
            </a:r>
          </a:p>
        </p:txBody>
      </p:sp>
      <p:sp>
        <p:nvSpPr>
          <p:cNvPr id="11" name="TextBox 10">
            <a:extLst>
              <a:ext uri="{FF2B5EF4-FFF2-40B4-BE49-F238E27FC236}">
                <a16:creationId xmlns:a16="http://schemas.microsoft.com/office/drawing/2014/main" id="{B2581B17-1F88-41BB-B9CF-450E54CBED5C}"/>
              </a:ext>
            </a:extLst>
          </p:cNvPr>
          <p:cNvSpPr txBox="1"/>
          <p:nvPr/>
        </p:nvSpPr>
        <p:spPr>
          <a:xfrm>
            <a:off x="3965944" y="691668"/>
            <a:ext cx="4327451" cy="584775"/>
          </a:xfrm>
          <a:prstGeom prst="rect">
            <a:avLst/>
          </a:prstGeom>
          <a:noFill/>
        </p:spPr>
        <p:txBody>
          <a:bodyPr wrap="square" rtlCol="0">
            <a:spAutoFit/>
          </a:bodyPr>
          <a:lstStyle/>
          <a:p>
            <a:r>
              <a:rPr lang="en-US" sz="3200" b="1" dirty="0">
                <a:latin typeface="Arial Black" panose="020B0A04020102020204" pitchFamily="34" charset="0"/>
              </a:rPr>
              <a:t>OUR STRENGTHS</a:t>
            </a:r>
          </a:p>
        </p:txBody>
      </p:sp>
      <p:sp>
        <p:nvSpPr>
          <p:cNvPr id="12" name="TextBox 11">
            <a:extLst>
              <a:ext uri="{FF2B5EF4-FFF2-40B4-BE49-F238E27FC236}">
                <a16:creationId xmlns:a16="http://schemas.microsoft.com/office/drawing/2014/main" id="{45F846C1-ACC4-4879-951D-EA028601B424}"/>
              </a:ext>
            </a:extLst>
          </p:cNvPr>
          <p:cNvSpPr txBox="1"/>
          <p:nvPr/>
        </p:nvSpPr>
        <p:spPr>
          <a:xfrm>
            <a:off x="2381692" y="1322609"/>
            <a:ext cx="7495954" cy="461665"/>
          </a:xfrm>
          <a:prstGeom prst="rect">
            <a:avLst/>
          </a:prstGeom>
          <a:noFill/>
        </p:spPr>
        <p:txBody>
          <a:bodyPr wrap="square" rtlCol="0">
            <a:spAutoFit/>
          </a:bodyPr>
          <a:lstStyle/>
          <a:p>
            <a:r>
              <a:rPr lang="en-US" sz="1200" spc="100" dirty="0">
                <a:solidFill>
                  <a:srgbClr val="AEAEAE"/>
                </a:solidFill>
              </a:rPr>
              <a:t>A company is an association or collection of individuals whether natural persons, legal persons, or a mixture of both. Company members share a common purpose and unite in order to focus. </a:t>
            </a:r>
          </a:p>
        </p:txBody>
      </p:sp>
      <p:sp>
        <p:nvSpPr>
          <p:cNvPr id="13" name="TextBox 12">
            <a:extLst>
              <a:ext uri="{FF2B5EF4-FFF2-40B4-BE49-F238E27FC236}">
                <a16:creationId xmlns:a16="http://schemas.microsoft.com/office/drawing/2014/main" id="{5C1B3FBB-3E97-416A-BA8F-F0FAA686B9E1}"/>
              </a:ext>
            </a:extLst>
          </p:cNvPr>
          <p:cNvSpPr txBox="1"/>
          <p:nvPr/>
        </p:nvSpPr>
        <p:spPr>
          <a:xfrm>
            <a:off x="5560828" y="2382145"/>
            <a:ext cx="5635256" cy="954107"/>
          </a:xfrm>
          <a:prstGeom prst="rect">
            <a:avLst/>
          </a:prstGeom>
          <a:noFill/>
        </p:spPr>
        <p:txBody>
          <a:bodyPr wrap="square" rtlCol="0">
            <a:spAutoFit/>
          </a:bodyPr>
          <a:lstStyle/>
          <a:p>
            <a:r>
              <a:rPr lang="en-US" sz="1400" dirty="0">
                <a:solidFill>
                  <a:srgbClr val="9E9E9E"/>
                </a:solidFill>
              </a:rPr>
              <a:t>A company is an association or collection of individuals, whether natural persons, legal persons, or a mixture of both. Company members share a common purpose and unite in order to focus their various talents and organize their collectively available skills.  </a:t>
            </a:r>
          </a:p>
        </p:txBody>
      </p:sp>
      <p:sp>
        <p:nvSpPr>
          <p:cNvPr id="14" name="TextBox 13">
            <a:extLst>
              <a:ext uri="{FF2B5EF4-FFF2-40B4-BE49-F238E27FC236}">
                <a16:creationId xmlns:a16="http://schemas.microsoft.com/office/drawing/2014/main" id="{525C3D3A-5E90-4FC7-962A-5A83161B4D22}"/>
              </a:ext>
            </a:extLst>
          </p:cNvPr>
          <p:cNvSpPr txBox="1"/>
          <p:nvPr/>
        </p:nvSpPr>
        <p:spPr>
          <a:xfrm>
            <a:off x="5954231" y="3551275"/>
            <a:ext cx="2498651" cy="372139"/>
          </a:xfrm>
          <a:prstGeom prst="rect">
            <a:avLst/>
          </a:prstGeom>
          <a:noFill/>
        </p:spPr>
        <p:txBody>
          <a:bodyPr wrap="square" rtlCol="0">
            <a:spAutoFit/>
          </a:bodyPr>
          <a:lstStyle/>
          <a:p>
            <a:r>
              <a:rPr lang="en-US" b="1" spc="300" dirty="0"/>
              <a:t>YOUR TITLE HERE</a:t>
            </a:r>
          </a:p>
        </p:txBody>
      </p:sp>
      <p:sp>
        <p:nvSpPr>
          <p:cNvPr id="15" name="TextBox 14">
            <a:extLst>
              <a:ext uri="{FF2B5EF4-FFF2-40B4-BE49-F238E27FC236}">
                <a16:creationId xmlns:a16="http://schemas.microsoft.com/office/drawing/2014/main" id="{8DE5F980-DA50-4A46-88F7-FE3051526CFF}"/>
              </a:ext>
            </a:extLst>
          </p:cNvPr>
          <p:cNvSpPr txBox="1"/>
          <p:nvPr/>
        </p:nvSpPr>
        <p:spPr>
          <a:xfrm>
            <a:off x="5954231" y="4440865"/>
            <a:ext cx="2498651" cy="372139"/>
          </a:xfrm>
          <a:prstGeom prst="rect">
            <a:avLst/>
          </a:prstGeom>
          <a:noFill/>
        </p:spPr>
        <p:txBody>
          <a:bodyPr wrap="square" rtlCol="0">
            <a:spAutoFit/>
          </a:bodyPr>
          <a:lstStyle/>
          <a:p>
            <a:r>
              <a:rPr lang="en-US" b="1" spc="300" dirty="0"/>
              <a:t>YOUR TITLE HERE</a:t>
            </a:r>
          </a:p>
        </p:txBody>
      </p:sp>
      <p:sp>
        <p:nvSpPr>
          <p:cNvPr id="16" name="TextBox 15">
            <a:extLst>
              <a:ext uri="{FF2B5EF4-FFF2-40B4-BE49-F238E27FC236}">
                <a16:creationId xmlns:a16="http://schemas.microsoft.com/office/drawing/2014/main" id="{1CF0CA88-E37F-4591-B38E-19E86E0BE4B7}"/>
              </a:ext>
            </a:extLst>
          </p:cNvPr>
          <p:cNvSpPr txBox="1"/>
          <p:nvPr/>
        </p:nvSpPr>
        <p:spPr>
          <a:xfrm>
            <a:off x="5954231" y="5330456"/>
            <a:ext cx="2498651" cy="372139"/>
          </a:xfrm>
          <a:prstGeom prst="rect">
            <a:avLst/>
          </a:prstGeom>
          <a:noFill/>
        </p:spPr>
        <p:txBody>
          <a:bodyPr wrap="square" rtlCol="0">
            <a:spAutoFit/>
          </a:bodyPr>
          <a:lstStyle/>
          <a:p>
            <a:r>
              <a:rPr lang="en-US" b="1" spc="300" dirty="0"/>
              <a:t>YOUR TITLE HERE</a:t>
            </a:r>
          </a:p>
        </p:txBody>
      </p:sp>
      <p:sp>
        <p:nvSpPr>
          <p:cNvPr id="17" name="TextBox 16">
            <a:extLst>
              <a:ext uri="{FF2B5EF4-FFF2-40B4-BE49-F238E27FC236}">
                <a16:creationId xmlns:a16="http://schemas.microsoft.com/office/drawing/2014/main" id="{6470118F-7773-4BF1-B919-B41BF3D29E42}"/>
              </a:ext>
            </a:extLst>
          </p:cNvPr>
          <p:cNvSpPr txBox="1"/>
          <p:nvPr/>
        </p:nvSpPr>
        <p:spPr>
          <a:xfrm>
            <a:off x="5989673" y="4029739"/>
            <a:ext cx="5241851" cy="276999"/>
          </a:xfrm>
          <a:prstGeom prst="rect">
            <a:avLst/>
          </a:prstGeom>
          <a:noFill/>
        </p:spPr>
        <p:txBody>
          <a:bodyPr wrap="square" rtlCol="0">
            <a:spAutoFit/>
          </a:bodyPr>
          <a:lstStyle/>
          <a:p>
            <a:r>
              <a:rPr lang="en-US" sz="1200" dirty="0">
                <a:solidFill>
                  <a:srgbClr val="9A9A9A"/>
                </a:solidFill>
              </a:rPr>
              <a:t>A company is an association or collection of individuals whether natural persons.</a:t>
            </a:r>
          </a:p>
        </p:txBody>
      </p:sp>
      <p:sp>
        <p:nvSpPr>
          <p:cNvPr id="18" name="TextBox 17">
            <a:extLst>
              <a:ext uri="{FF2B5EF4-FFF2-40B4-BE49-F238E27FC236}">
                <a16:creationId xmlns:a16="http://schemas.microsoft.com/office/drawing/2014/main" id="{7FF3E7DC-12AB-4D24-B3B3-0CEA110983E3}"/>
              </a:ext>
            </a:extLst>
          </p:cNvPr>
          <p:cNvSpPr txBox="1"/>
          <p:nvPr/>
        </p:nvSpPr>
        <p:spPr>
          <a:xfrm>
            <a:off x="5975496" y="4883888"/>
            <a:ext cx="5241851" cy="276999"/>
          </a:xfrm>
          <a:prstGeom prst="rect">
            <a:avLst/>
          </a:prstGeom>
          <a:noFill/>
        </p:spPr>
        <p:txBody>
          <a:bodyPr wrap="square" rtlCol="0">
            <a:spAutoFit/>
          </a:bodyPr>
          <a:lstStyle/>
          <a:p>
            <a:r>
              <a:rPr lang="en-US" sz="1200" dirty="0">
                <a:solidFill>
                  <a:srgbClr val="9A9A9A"/>
                </a:solidFill>
              </a:rPr>
              <a:t>A company is an association or collection of individuals whether natural persons.</a:t>
            </a:r>
          </a:p>
        </p:txBody>
      </p:sp>
      <p:sp>
        <p:nvSpPr>
          <p:cNvPr id="19" name="TextBox 18">
            <a:extLst>
              <a:ext uri="{FF2B5EF4-FFF2-40B4-BE49-F238E27FC236}">
                <a16:creationId xmlns:a16="http://schemas.microsoft.com/office/drawing/2014/main" id="{958D0199-524A-4A33-AC35-895E45A33E4A}"/>
              </a:ext>
            </a:extLst>
          </p:cNvPr>
          <p:cNvSpPr txBox="1"/>
          <p:nvPr/>
        </p:nvSpPr>
        <p:spPr>
          <a:xfrm>
            <a:off x="5975496" y="5738037"/>
            <a:ext cx="5241851" cy="276999"/>
          </a:xfrm>
          <a:prstGeom prst="rect">
            <a:avLst/>
          </a:prstGeom>
          <a:noFill/>
        </p:spPr>
        <p:txBody>
          <a:bodyPr wrap="square" rtlCol="0">
            <a:spAutoFit/>
          </a:bodyPr>
          <a:lstStyle/>
          <a:p>
            <a:r>
              <a:rPr lang="en-US" sz="1200" dirty="0">
                <a:solidFill>
                  <a:srgbClr val="9A9A9A"/>
                </a:solidFill>
              </a:rPr>
              <a:t>A company is an association or collection of individuals whether natural persons.</a:t>
            </a:r>
          </a:p>
        </p:txBody>
      </p:sp>
      <p:sp>
        <p:nvSpPr>
          <p:cNvPr id="20" name="Flowchart: Connector 19">
            <a:extLst>
              <a:ext uri="{FF2B5EF4-FFF2-40B4-BE49-F238E27FC236}">
                <a16:creationId xmlns:a16="http://schemas.microsoft.com/office/drawing/2014/main" id="{D8BC6133-0EA3-45DD-8E51-45358F2B286A}"/>
              </a:ext>
            </a:extLst>
          </p:cNvPr>
          <p:cNvSpPr/>
          <p:nvPr/>
        </p:nvSpPr>
        <p:spPr>
          <a:xfrm>
            <a:off x="5513778" y="3642398"/>
            <a:ext cx="285750" cy="279400"/>
          </a:xfrm>
          <a:prstGeom prst="flowChartConnector">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A294FF5-EA6F-44D5-A447-5CBF58A754F9}"/>
              </a:ext>
            </a:extLst>
          </p:cNvPr>
          <p:cNvSpPr/>
          <p:nvPr/>
        </p:nvSpPr>
        <p:spPr>
          <a:xfrm>
            <a:off x="5656653" y="3715423"/>
            <a:ext cx="57150" cy="133350"/>
          </a:xfrm>
          <a:custGeom>
            <a:avLst/>
            <a:gdLst>
              <a:gd name="connsiteX0" fmla="*/ 0 w 57150"/>
              <a:gd name="connsiteY0" fmla="*/ 0 h 133350"/>
              <a:gd name="connsiteX1" fmla="*/ 57150 w 57150"/>
              <a:gd name="connsiteY1" fmla="*/ 60325 h 133350"/>
              <a:gd name="connsiteX2" fmla="*/ 3175 w 57150"/>
              <a:gd name="connsiteY2" fmla="*/ 133350 h 133350"/>
            </a:gdLst>
            <a:ahLst/>
            <a:cxnLst>
              <a:cxn ang="0">
                <a:pos x="connsiteX0" y="connsiteY0"/>
              </a:cxn>
              <a:cxn ang="0">
                <a:pos x="connsiteX1" y="connsiteY1"/>
              </a:cxn>
              <a:cxn ang="0">
                <a:pos x="connsiteX2" y="connsiteY2"/>
              </a:cxn>
            </a:cxnLst>
            <a:rect l="l" t="t" r="r" b="b"/>
            <a:pathLst>
              <a:path w="57150" h="133350">
                <a:moveTo>
                  <a:pt x="0" y="0"/>
                </a:moveTo>
                <a:lnTo>
                  <a:pt x="57150" y="60325"/>
                </a:lnTo>
                <a:lnTo>
                  <a:pt x="3175" y="13335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lowchart: Connector 21">
            <a:extLst>
              <a:ext uri="{FF2B5EF4-FFF2-40B4-BE49-F238E27FC236}">
                <a16:creationId xmlns:a16="http://schemas.microsoft.com/office/drawing/2014/main" id="{850856C6-15C7-4F79-9985-BF9ACE7E7F0C}"/>
              </a:ext>
            </a:extLst>
          </p:cNvPr>
          <p:cNvSpPr/>
          <p:nvPr/>
        </p:nvSpPr>
        <p:spPr>
          <a:xfrm>
            <a:off x="5513778" y="4531398"/>
            <a:ext cx="285750" cy="279400"/>
          </a:xfrm>
          <a:prstGeom prst="flowChartConnector">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lowchart: Connector 22">
            <a:extLst>
              <a:ext uri="{FF2B5EF4-FFF2-40B4-BE49-F238E27FC236}">
                <a16:creationId xmlns:a16="http://schemas.microsoft.com/office/drawing/2014/main" id="{31F55A84-D21F-4D66-9474-3B3D96833AD7}"/>
              </a:ext>
            </a:extLst>
          </p:cNvPr>
          <p:cNvSpPr/>
          <p:nvPr/>
        </p:nvSpPr>
        <p:spPr>
          <a:xfrm>
            <a:off x="5513778" y="5420398"/>
            <a:ext cx="285750" cy="279400"/>
          </a:xfrm>
          <a:prstGeom prst="flowChartConnector">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B6A21AA5-0C89-4B7B-AC8B-70602242E675}"/>
              </a:ext>
            </a:extLst>
          </p:cNvPr>
          <p:cNvSpPr/>
          <p:nvPr/>
        </p:nvSpPr>
        <p:spPr>
          <a:xfrm>
            <a:off x="5656653" y="5493423"/>
            <a:ext cx="57150" cy="133350"/>
          </a:xfrm>
          <a:custGeom>
            <a:avLst/>
            <a:gdLst>
              <a:gd name="connsiteX0" fmla="*/ 0 w 57150"/>
              <a:gd name="connsiteY0" fmla="*/ 0 h 133350"/>
              <a:gd name="connsiteX1" fmla="*/ 57150 w 57150"/>
              <a:gd name="connsiteY1" fmla="*/ 60325 h 133350"/>
              <a:gd name="connsiteX2" fmla="*/ 3175 w 57150"/>
              <a:gd name="connsiteY2" fmla="*/ 133350 h 133350"/>
            </a:gdLst>
            <a:ahLst/>
            <a:cxnLst>
              <a:cxn ang="0">
                <a:pos x="connsiteX0" y="connsiteY0"/>
              </a:cxn>
              <a:cxn ang="0">
                <a:pos x="connsiteX1" y="connsiteY1"/>
              </a:cxn>
              <a:cxn ang="0">
                <a:pos x="connsiteX2" y="connsiteY2"/>
              </a:cxn>
            </a:cxnLst>
            <a:rect l="l" t="t" r="r" b="b"/>
            <a:pathLst>
              <a:path w="57150" h="133350">
                <a:moveTo>
                  <a:pt x="0" y="0"/>
                </a:moveTo>
                <a:lnTo>
                  <a:pt x="57150" y="60325"/>
                </a:lnTo>
                <a:lnTo>
                  <a:pt x="3175" y="13335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0D7976CC-AC52-4690-B354-231392B493D9}"/>
              </a:ext>
            </a:extLst>
          </p:cNvPr>
          <p:cNvSpPr/>
          <p:nvPr/>
        </p:nvSpPr>
        <p:spPr>
          <a:xfrm>
            <a:off x="5656653" y="4604423"/>
            <a:ext cx="57150" cy="133350"/>
          </a:xfrm>
          <a:custGeom>
            <a:avLst/>
            <a:gdLst>
              <a:gd name="connsiteX0" fmla="*/ 0 w 57150"/>
              <a:gd name="connsiteY0" fmla="*/ 0 h 133350"/>
              <a:gd name="connsiteX1" fmla="*/ 57150 w 57150"/>
              <a:gd name="connsiteY1" fmla="*/ 60325 h 133350"/>
              <a:gd name="connsiteX2" fmla="*/ 3175 w 57150"/>
              <a:gd name="connsiteY2" fmla="*/ 133350 h 133350"/>
            </a:gdLst>
            <a:ahLst/>
            <a:cxnLst>
              <a:cxn ang="0">
                <a:pos x="connsiteX0" y="connsiteY0"/>
              </a:cxn>
              <a:cxn ang="0">
                <a:pos x="connsiteX1" y="connsiteY1"/>
              </a:cxn>
              <a:cxn ang="0">
                <a:pos x="connsiteX2" y="connsiteY2"/>
              </a:cxn>
            </a:cxnLst>
            <a:rect l="l" t="t" r="r" b="b"/>
            <a:pathLst>
              <a:path w="57150" h="133350">
                <a:moveTo>
                  <a:pt x="0" y="0"/>
                </a:moveTo>
                <a:lnTo>
                  <a:pt x="57150" y="60325"/>
                </a:lnTo>
                <a:lnTo>
                  <a:pt x="3175" y="13335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lowchart: Connector 25">
            <a:extLst>
              <a:ext uri="{FF2B5EF4-FFF2-40B4-BE49-F238E27FC236}">
                <a16:creationId xmlns:a16="http://schemas.microsoft.com/office/drawing/2014/main" id="{49C1EECE-69AE-454C-A41B-84A1BCEDECF7}"/>
              </a:ext>
            </a:extLst>
          </p:cNvPr>
          <p:cNvSpPr/>
          <p:nvPr/>
        </p:nvSpPr>
        <p:spPr>
          <a:xfrm>
            <a:off x="11196084" y="574159"/>
            <a:ext cx="329609" cy="287078"/>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4</a:t>
            </a:r>
          </a:p>
        </p:txBody>
      </p:sp>
      <p:sp>
        <p:nvSpPr>
          <p:cNvPr id="2" name="Footer Placeholder 1">
            <a:extLst>
              <a:ext uri="{FF2B5EF4-FFF2-40B4-BE49-F238E27FC236}">
                <a16:creationId xmlns:a16="http://schemas.microsoft.com/office/drawing/2014/main" id="{7E6AE7DB-ED01-4A5C-92C8-DC242CFDE50D}"/>
              </a:ext>
            </a:extLst>
          </p:cNvPr>
          <p:cNvSpPr>
            <a:spLocks noGrp="1"/>
          </p:cNvSpPr>
          <p:nvPr>
            <p:ph type="ftr" sz="quarter" idx="11"/>
          </p:nvPr>
        </p:nvSpPr>
        <p:spPr/>
        <p:txBody>
          <a:bodyPr/>
          <a:lstStyle/>
          <a:p>
            <a:r>
              <a:rPr lang="en-US" dirty="0">
                <a:solidFill>
                  <a:srgbClr val="000000"/>
                </a:solidFill>
              </a:rPr>
              <a:t>This is an example presentation template brought to you by David Borkowski</a:t>
            </a:r>
          </a:p>
        </p:txBody>
      </p:sp>
    </p:spTree>
    <p:extLst>
      <p:ext uri="{BB962C8B-B14F-4D97-AF65-F5344CB8AC3E}">
        <p14:creationId xmlns:p14="http://schemas.microsoft.com/office/powerpoint/2010/main" val="2211379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BA2991-FE07-4CFB-BC19-7AC072194423}"/>
              </a:ext>
            </a:extLst>
          </p:cNvPr>
          <p:cNvSpPr txBox="1"/>
          <p:nvPr/>
        </p:nvSpPr>
        <p:spPr>
          <a:xfrm>
            <a:off x="1066800" y="1385062"/>
            <a:ext cx="2928258" cy="276999"/>
          </a:xfrm>
          <a:prstGeom prst="rect">
            <a:avLst/>
          </a:prstGeom>
          <a:noFill/>
        </p:spPr>
        <p:txBody>
          <a:bodyPr wrap="square" rtlCol="0">
            <a:spAutoFit/>
          </a:bodyPr>
          <a:lstStyle/>
          <a:p>
            <a:r>
              <a:rPr lang="en-US" sz="1200" spc="500" dirty="0">
                <a:solidFill>
                  <a:srgbClr val="303030"/>
                </a:solidFill>
                <a:effectLst>
                  <a:outerShdw blurRad="38100" dist="38100" dir="2700000" algn="tl">
                    <a:srgbClr val="000000">
                      <a:alpha val="43137"/>
                    </a:srgbClr>
                  </a:outerShdw>
                </a:effectLst>
              </a:rPr>
              <a:t>YOU CAN WRITE HERE</a:t>
            </a:r>
          </a:p>
        </p:txBody>
      </p:sp>
      <p:sp>
        <p:nvSpPr>
          <p:cNvPr id="3" name="TextBox 2">
            <a:extLst>
              <a:ext uri="{FF2B5EF4-FFF2-40B4-BE49-F238E27FC236}">
                <a16:creationId xmlns:a16="http://schemas.microsoft.com/office/drawing/2014/main" id="{13016904-6922-43E0-BC61-34CD26390D7E}"/>
              </a:ext>
            </a:extLst>
          </p:cNvPr>
          <p:cNvSpPr txBox="1"/>
          <p:nvPr/>
        </p:nvSpPr>
        <p:spPr>
          <a:xfrm>
            <a:off x="1066800" y="1679251"/>
            <a:ext cx="3418115" cy="2308324"/>
          </a:xfrm>
          <a:prstGeom prst="rect">
            <a:avLst/>
          </a:prstGeom>
          <a:noFill/>
        </p:spPr>
        <p:txBody>
          <a:bodyPr wrap="square" rtlCol="0">
            <a:spAutoFit/>
          </a:bodyPr>
          <a:lstStyle/>
          <a:p>
            <a:r>
              <a:rPr lang="en-US" sz="3600" b="1" spc="300" dirty="0">
                <a:latin typeface="Bahnschrift" panose="020B0502040204020203" pitchFamily="34" charset="0"/>
              </a:rPr>
              <a:t>CHANGE THE WORLD BY CHANGING YOUR MIND</a:t>
            </a:r>
          </a:p>
        </p:txBody>
      </p:sp>
      <p:sp>
        <p:nvSpPr>
          <p:cNvPr id="4" name="TextBox 3">
            <a:extLst>
              <a:ext uri="{FF2B5EF4-FFF2-40B4-BE49-F238E27FC236}">
                <a16:creationId xmlns:a16="http://schemas.microsoft.com/office/drawing/2014/main" id="{AE3B90D6-22E9-4C3C-B396-962C5C97D440}"/>
              </a:ext>
            </a:extLst>
          </p:cNvPr>
          <p:cNvSpPr txBox="1"/>
          <p:nvPr/>
        </p:nvSpPr>
        <p:spPr>
          <a:xfrm>
            <a:off x="1066800" y="4004765"/>
            <a:ext cx="4093029" cy="1600438"/>
          </a:xfrm>
          <a:prstGeom prst="rect">
            <a:avLst/>
          </a:prstGeom>
          <a:noFill/>
        </p:spPr>
        <p:txBody>
          <a:bodyPr wrap="square" rtlCol="0">
            <a:spAutoFit/>
          </a:bodyPr>
          <a:lstStyle/>
          <a:p>
            <a:r>
              <a:rPr lang="en-US" sz="1400" dirty="0">
                <a:solidFill>
                  <a:srgbClr val="C2C2C2"/>
                </a:solidFill>
              </a:rPr>
              <a:t>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a:t>
            </a:r>
          </a:p>
        </p:txBody>
      </p:sp>
      <p:pic>
        <p:nvPicPr>
          <p:cNvPr id="7" name="Picture Placeholder 6">
            <a:extLst>
              <a:ext uri="{FF2B5EF4-FFF2-40B4-BE49-F238E27FC236}">
                <a16:creationId xmlns:a16="http://schemas.microsoft.com/office/drawing/2014/main" id="{B6E3E1D9-92DE-405F-BA57-0FBD6744DC6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4027" r="14027"/>
          <a:stretch>
            <a:fillRect/>
          </a:stretch>
        </p:blipFill>
        <p:spPr/>
      </p:pic>
      <p:sp>
        <p:nvSpPr>
          <p:cNvPr id="8" name="Flowchart: Connector 7">
            <a:extLst>
              <a:ext uri="{FF2B5EF4-FFF2-40B4-BE49-F238E27FC236}">
                <a16:creationId xmlns:a16="http://schemas.microsoft.com/office/drawing/2014/main" id="{75BC411D-6B77-41EF-8B4E-C2304D22E769}"/>
              </a:ext>
            </a:extLst>
          </p:cNvPr>
          <p:cNvSpPr/>
          <p:nvPr/>
        </p:nvSpPr>
        <p:spPr>
          <a:xfrm>
            <a:off x="11462655" y="304800"/>
            <a:ext cx="402774" cy="370114"/>
          </a:xfrm>
          <a:prstGeom prst="flowChartConnector">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5</a:t>
            </a:r>
          </a:p>
        </p:txBody>
      </p:sp>
      <p:sp>
        <p:nvSpPr>
          <p:cNvPr id="5" name="Footer Placeholder 4">
            <a:extLst>
              <a:ext uri="{FF2B5EF4-FFF2-40B4-BE49-F238E27FC236}">
                <a16:creationId xmlns:a16="http://schemas.microsoft.com/office/drawing/2014/main" id="{6333ABE2-B3B5-4B3C-AB81-47DB2C282DDB}"/>
              </a:ext>
            </a:extLst>
          </p:cNvPr>
          <p:cNvSpPr>
            <a:spLocks noGrp="1"/>
          </p:cNvSpPr>
          <p:nvPr>
            <p:ph type="ftr" sz="quarter" idx="11"/>
          </p:nvPr>
        </p:nvSpPr>
        <p:spPr/>
        <p:txBody>
          <a:bodyPr/>
          <a:lstStyle/>
          <a:p>
            <a:r>
              <a:rPr lang="en-US" dirty="0">
                <a:solidFill>
                  <a:srgbClr val="000000"/>
                </a:solidFill>
              </a:rPr>
              <a:t>This is an example presentation template brought to you by David Borkowski</a:t>
            </a:r>
          </a:p>
        </p:txBody>
      </p:sp>
    </p:spTree>
    <p:extLst>
      <p:ext uri="{BB962C8B-B14F-4D97-AF65-F5344CB8AC3E}">
        <p14:creationId xmlns:p14="http://schemas.microsoft.com/office/powerpoint/2010/main" val="2933025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a:extLst>
              <a:ext uri="{FF2B5EF4-FFF2-40B4-BE49-F238E27FC236}">
                <a16:creationId xmlns:a16="http://schemas.microsoft.com/office/drawing/2014/main" id="{F3C2AB08-E1D4-4F4A-8A0A-ACE790DDE191}"/>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0832" r="20832"/>
          <a:stretch>
            <a:fillRect/>
          </a:stretch>
        </p:blipFill>
        <p:spPr>
          <a:xfrm rot="20661982">
            <a:off x="583611" y="1436533"/>
            <a:ext cx="3179719" cy="3634219"/>
          </a:xfrm>
        </p:spPr>
      </p:pic>
      <p:pic>
        <p:nvPicPr>
          <p:cNvPr id="41" name="Picture Placeholder 40">
            <a:extLst>
              <a:ext uri="{FF2B5EF4-FFF2-40B4-BE49-F238E27FC236}">
                <a16:creationId xmlns:a16="http://schemas.microsoft.com/office/drawing/2014/main" id="{2D65F5AC-4D00-49D7-9A1B-B5933D5743FF}"/>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1344" r="21344"/>
          <a:stretch>
            <a:fillRect/>
          </a:stretch>
        </p:blipFill>
        <p:spPr>
          <a:xfrm rot="1291356">
            <a:off x="3110286" y="2196684"/>
            <a:ext cx="2692325" cy="3111147"/>
          </a:xfrm>
        </p:spPr>
      </p:pic>
      <p:pic>
        <p:nvPicPr>
          <p:cNvPr id="43" name="Picture Placeholder 42">
            <a:extLst>
              <a:ext uri="{FF2B5EF4-FFF2-40B4-BE49-F238E27FC236}">
                <a16:creationId xmlns:a16="http://schemas.microsoft.com/office/drawing/2014/main" id="{470FC8CF-1339-4148-80C2-F5E00AEA6B3B}"/>
              </a:ext>
            </a:extLst>
          </p:cNvPr>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t="12156" b="12156"/>
          <a:stretch>
            <a:fillRect/>
          </a:stretch>
        </p:blipFill>
        <p:spPr>
          <a:xfrm rot="21433746">
            <a:off x="1967336" y="3001468"/>
            <a:ext cx="2380949" cy="2704055"/>
          </a:xfrm>
        </p:spPr>
      </p:pic>
      <p:pic>
        <p:nvPicPr>
          <p:cNvPr id="31" name="Picture Placeholder 30">
            <a:extLst>
              <a:ext uri="{FF2B5EF4-FFF2-40B4-BE49-F238E27FC236}">
                <a16:creationId xmlns:a16="http://schemas.microsoft.com/office/drawing/2014/main" id="{C77A4E97-824B-47B9-A3CD-C47038F93602}"/>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t="14331" b="14331"/>
          <a:stretch>
            <a:fillRect/>
          </a:stretch>
        </p:blipFill>
        <p:spPr>
          <a:xfrm rot="3129437">
            <a:off x="3045343" y="4413417"/>
            <a:ext cx="1675536" cy="1793965"/>
          </a:xfrm>
        </p:spPr>
      </p:pic>
      <p:sp>
        <p:nvSpPr>
          <p:cNvPr id="44" name="TextBox 43">
            <a:extLst>
              <a:ext uri="{FF2B5EF4-FFF2-40B4-BE49-F238E27FC236}">
                <a16:creationId xmlns:a16="http://schemas.microsoft.com/office/drawing/2014/main" id="{11ACD868-C5DB-4582-B4AA-9FA53B4E61D6}"/>
              </a:ext>
            </a:extLst>
          </p:cNvPr>
          <p:cNvSpPr txBox="1"/>
          <p:nvPr/>
        </p:nvSpPr>
        <p:spPr>
          <a:xfrm>
            <a:off x="4419600" y="485775"/>
            <a:ext cx="3505200" cy="646331"/>
          </a:xfrm>
          <a:prstGeom prst="rect">
            <a:avLst/>
          </a:prstGeom>
          <a:noFill/>
        </p:spPr>
        <p:txBody>
          <a:bodyPr wrap="square" rtlCol="0">
            <a:spAutoFit/>
          </a:bodyPr>
          <a:lstStyle/>
          <a:p>
            <a:r>
              <a:rPr lang="en-US" sz="3600" dirty="0">
                <a:solidFill>
                  <a:srgbClr val="2B2B2B"/>
                </a:solidFill>
                <a:latin typeface="Arial Black" panose="020B0A04020102020204" pitchFamily="34" charset="0"/>
              </a:rPr>
              <a:t>Our Portfolio</a:t>
            </a:r>
          </a:p>
        </p:txBody>
      </p:sp>
      <p:sp>
        <p:nvSpPr>
          <p:cNvPr id="45" name="TextBox 44">
            <a:extLst>
              <a:ext uri="{FF2B5EF4-FFF2-40B4-BE49-F238E27FC236}">
                <a16:creationId xmlns:a16="http://schemas.microsoft.com/office/drawing/2014/main" id="{0D164830-0F42-4362-9A89-9170936107F6}"/>
              </a:ext>
            </a:extLst>
          </p:cNvPr>
          <p:cNvSpPr txBox="1"/>
          <p:nvPr/>
        </p:nvSpPr>
        <p:spPr>
          <a:xfrm>
            <a:off x="2738437" y="1017806"/>
            <a:ext cx="6715125" cy="400110"/>
          </a:xfrm>
          <a:prstGeom prst="rect">
            <a:avLst/>
          </a:prstGeom>
          <a:noFill/>
        </p:spPr>
        <p:txBody>
          <a:bodyPr wrap="square" rtlCol="0" anchor="t" anchorCtr="1">
            <a:spAutoFit/>
          </a:bodyPr>
          <a:lstStyle/>
          <a:p>
            <a:r>
              <a:rPr lang="en-US" sz="2000" dirty="0">
                <a:solidFill>
                  <a:srgbClr val="828282"/>
                </a:solidFill>
                <a:latin typeface="+mj-lt"/>
              </a:rPr>
              <a:t>Insert your subtitle here. This space is good for short subtitle</a:t>
            </a:r>
          </a:p>
        </p:txBody>
      </p:sp>
      <p:sp>
        <p:nvSpPr>
          <p:cNvPr id="46" name="TextBox 45">
            <a:extLst>
              <a:ext uri="{FF2B5EF4-FFF2-40B4-BE49-F238E27FC236}">
                <a16:creationId xmlns:a16="http://schemas.microsoft.com/office/drawing/2014/main" id="{EFDEDFC2-8BE2-4E41-BFE7-6FB719BC20B8}"/>
              </a:ext>
            </a:extLst>
          </p:cNvPr>
          <p:cNvSpPr txBox="1"/>
          <p:nvPr/>
        </p:nvSpPr>
        <p:spPr>
          <a:xfrm>
            <a:off x="7162800" y="1680449"/>
            <a:ext cx="3219450" cy="2308324"/>
          </a:xfrm>
          <a:prstGeom prst="rect">
            <a:avLst/>
          </a:prstGeom>
          <a:noFill/>
        </p:spPr>
        <p:txBody>
          <a:bodyPr wrap="square" rtlCol="0">
            <a:spAutoFit/>
          </a:bodyPr>
          <a:lstStyle/>
          <a:p>
            <a:r>
              <a:rPr lang="en-US" sz="3600" dirty="0">
                <a:solidFill>
                  <a:srgbClr val="2A2A2A"/>
                </a:solidFill>
                <a:latin typeface="+mj-lt"/>
              </a:rPr>
              <a:t>We Create</a:t>
            </a:r>
          </a:p>
          <a:p>
            <a:r>
              <a:rPr lang="en-US" sz="3600" b="1" dirty="0">
                <a:solidFill>
                  <a:srgbClr val="2B2B2B"/>
                </a:solidFill>
              </a:rPr>
              <a:t>Awesome</a:t>
            </a:r>
          </a:p>
          <a:p>
            <a:r>
              <a:rPr lang="en-US" sz="3600" b="1" dirty="0">
                <a:solidFill>
                  <a:srgbClr val="2B2B2B"/>
                </a:solidFill>
              </a:rPr>
              <a:t>Templates </a:t>
            </a:r>
            <a:r>
              <a:rPr lang="en-US" sz="3600" dirty="0">
                <a:solidFill>
                  <a:srgbClr val="2A2A2A"/>
                </a:solidFill>
                <a:latin typeface="+mj-lt"/>
              </a:rPr>
              <a:t>For</a:t>
            </a:r>
          </a:p>
          <a:p>
            <a:r>
              <a:rPr lang="en-US" sz="3600" dirty="0">
                <a:solidFill>
                  <a:srgbClr val="2A2A2A"/>
                </a:solidFill>
                <a:latin typeface="+mj-lt"/>
              </a:rPr>
              <a:t>Customers</a:t>
            </a:r>
          </a:p>
        </p:txBody>
      </p:sp>
      <p:sp>
        <p:nvSpPr>
          <p:cNvPr id="47" name="TextBox 46">
            <a:extLst>
              <a:ext uri="{FF2B5EF4-FFF2-40B4-BE49-F238E27FC236}">
                <a16:creationId xmlns:a16="http://schemas.microsoft.com/office/drawing/2014/main" id="{70B21BB6-0851-4DEF-9961-B96958F83E69}"/>
              </a:ext>
            </a:extLst>
          </p:cNvPr>
          <p:cNvSpPr txBox="1"/>
          <p:nvPr/>
        </p:nvSpPr>
        <p:spPr>
          <a:xfrm>
            <a:off x="7162800" y="4097417"/>
            <a:ext cx="3752850" cy="307777"/>
          </a:xfrm>
          <a:prstGeom prst="rect">
            <a:avLst/>
          </a:prstGeom>
          <a:noFill/>
        </p:spPr>
        <p:txBody>
          <a:bodyPr wrap="square" rtlCol="0">
            <a:spAutoFit/>
          </a:bodyPr>
          <a:lstStyle/>
          <a:p>
            <a:r>
              <a:rPr lang="en-US" sz="1400" dirty="0">
                <a:solidFill>
                  <a:srgbClr val="737373"/>
                </a:solidFill>
                <a:latin typeface="+mj-lt"/>
              </a:rPr>
              <a:t>Empty Text box to insert descriptions</a:t>
            </a:r>
          </a:p>
        </p:txBody>
      </p:sp>
      <p:cxnSp>
        <p:nvCxnSpPr>
          <p:cNvPr id="49" name="Straight Connector 48">
            <a:extLst>
              <a:ext uri="{FF2B5EF4-FFF2-40B4-BE49-F238E27FC236}">
                <a16:creationId xmlns:a16="http://schemas.microsoft.com/office/drawing/2014/main" id="{7C6A9EF9-D128-4EEC-B16E-D220B86B502A}"/>
              </a:ext>
            </a:extLst>
          </p:cNvPr>
          <p:cNvCxnSpPr/>
          <p:nvPr/>
        </p:nvCxnSpPr>
        <p:spPr>
          <a:xfrm>
            <a:off x="6954253" y="1811285"/>
            <a:ext cx="0" cy="3950208"/>
          </a:xfrm>
          <a:prstGeom prst="line">
            <a:avLst/>
          </a:prstGeom>
          <a:ln>
            <a:solidFill>
              <a:srgbClr val="9B9B9B"/>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FAFC8015-F8A1-498A-8EB3-5EF316BE7ABF}"/>
              </a:ext>
            </a:extLst>
          </p:cNvPr>
          <p:cNvSpPr/>
          <p:nvPr/>
        </p:nvSpPr>
        <p:spPr>
          <a:xfrm>
            <a:off x="11473542" y="326571"/>
            <a:ext cx="489857" cy="468086"/>
          </a:xfrm>
          <a:prstGeom prst="ellipse">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2" name="Footer Placeholder 1">
            <a:extLst>
              <a:ext uri="{FF2B5EF4-FFF2-40B4-BE49-F238E27FC236}">
                <a16:creationId xmlns:a16="http://schemas.microsoft.com/office/drawing/2014/main" id="{0CA3F70D-D839-4FAE-8EDA-32EA69ECE643}"/>
              </a:ext>
            </a:extLst>
          </p:cNvPr>
          <p:cNvSpPr>
            <a:spLocks noGrp="1"/>
          </p:cNvSpPr>
          <p:nvPr>
            <p:ph type="ftr" sz="quarter" idx="11"/>
          </p:nvPr>
        </p:nvSpPr>
        <p:spPr/>
        <p:txBody>
          <a:bodyPr/>
          <a:lstStyle/>
          <a:p>
            <a:r>
              <a:rPr lang="en-US" dirty="0">
                <a:solidFill>
                  <a:srgbClr val="2B2B2B"/>
                </a:solidFill>
              </a:rPr>
              <a:t>This is an example presentation template brought to you by David Borkowski</a:t>
            </a:r>
          </a:p>
        </p:txBody>
      </p:sp>
    </p:spTree>
    <p:extLst>
      <p:ext uri="{BB962C8B-B14F-4D97-AF65-F5344CB8AC3E}">
        <p14:creationId xmlns:p14="http://schemas.microsoft.com/office/powerpoint/2010/main" val="1792357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style.rotation</p:attrName>
                                        </p:attrNameLst>
                                      </p:cBhvr>
                                      <p:tavLst>
                                        <p:tav tm="0">
                                          <p:val>
                                            <p:fltVal val="720"/>
                                          </p:val>
                                        </p:tav>
                                        <p:tav tm="100000">
                                          <p:val>
                                            <p:fltVal val="0"/>
                                          </p:val>
                                        </p:tav>
                                      </p:tavLst>
                                    </p:anim>
                                    <p:anim calcmode="lin" valueType="num">
                                      <p:cBhvr>
                                        <p:cTn id="9" dur="1000" fill="hold"/>
                                        <p:tgtEl>
                                          <p:spTgt spid="21"/>
                                        </p:tgtEl>
                                        <p:attrNameLst>
                                          <p:attrName>ppt_h</p:attrName>
                                        </p:attrNameLst>
                                      </p:cBhvr>
                                      <p:tavLst>
                                        <p:tav tm="0">
                                          <p:val>
                                            <p:fltVal val="0"/>
                                          </p:val>
                                        </p:tav>
                                        <p:tav tm="100000">
                                          <p:val>
                                            <p:strVal val="#ppt_h"/>
                                          </p:val>
                                        </p:tav>
                                      </p:tavLst>
                                    </p:anim>
                                    <p:anim calcmode="lin" valueType="num">
                                      <p:cBhvr>
                                        <p:cTn id="10" dur="1000" fill="hold"/>
                                        <p:tgtEl>
                                          <p:spTgt spid="21"/>
                                        </p:tgtEl>
                                        <p:attrNameLst>
                                          <p:attrName>ppt_w</p:attrName>
                                        </p:attrNameLst>
                                      </p:cBhvr>
                                      <p:tavLst>
                                        <p:tav tm="0">
                                          <p:val>
                                            <p:fltVal val="0"/>
                                          </p:val>
                                        </p:tav>
                                        <p:tav tm="100000">
                                          <p:val>
                                            <p:strVal val="#ppt_w"/>
                                          </p:val>
                                        </p:tav>
                                      </p:tavLst>
                                    </p:anim>
                                  </p:childTnLst>
                                </p:cTn>
                              </p:par>
                            </p:childTnLst>
                          </p:cTn>
                        </p:par>
                        <p:par>
                          <p:cTn id="11" fill="hold">
                            <p:stCondLst>
                              <p:cond delay="1000"/>
                            </p:stCondLst>
                            <p:childTnLst>
                              <p:par>
                                <p:cTn id="12" presetID="35" presetClass="entr" presetSubtype="0" fill="hold" nodeType="afterEffect">
                                  <p:stCondLst>
                                    <p:cond delay="0"/>
                                  </p:stCondLst>
                                  <p:childTnLst>
                                    <p:set>
                                      <p:cBhvr>
                                        <p:cTn id="13" dur="1" fill="hold">
                                          <p:stCondLst>
                                            <p:cond delay="0"/>
                                          </p:stCondLst>
                                        </p:cTn>
                                        <p:tgtEl>
                                          <p:spTgt spid="41"/>
                                        </p:tgtEl>
                                        <p:attrNameLst>
                                          <p:attrName>style.visibility</p:attrName>
                                        </p:attrNameLst>
                                      </p:cBhvr>
                                      <p:to>
                                        <p:strVal val="visible"/>
                                      </p:to>
                                    </p:set>
                                    <p:animEffect transition="in" filter="fade">
                                      <p:cBhvr>
                                        <p:cTn id="14" dur="1000"/>
                                        <p:tgtEl>
                                          <p:spTgt spid="41"/>
                                        </p:tgtEl>
                                      </p:cBhvr>
                                    </p:animEffect>
                                    <p:anim calcmode="lin" valueType="num">
                                      <p:cBhvr>
                                        <p:cTn id="15" dur="1000" fill="hold"/>
                                        <p:tgtEl>
                                          <p:spTgt spid="41"/>
                                        </p:tgtEl>
                                        <p:attrNameLst>
                                          <p:attrName>style.rotation</p:attrName>
                                        </p:attrNameLst>
                                      </p:cBhvr>
                                      <p:tavLst>
                                        <p:tav tm="0">
                                          <p:val>
                                            <p:fltVal val="720"/>
                                          </p:val>
                                        </p:tav>
                                        <p:tav tm="100000">
                                          <p:val>
                                            <p:fltVal val="0"/>
                                          </p:val>
                                        </p:tav>
                                      </p:tavLst>
                                    </p:anim>
                                    <p:anim calcmode="lin" valueType="num">
                                      <p:cBhvr>
                                        <p:cTn id="16" dur="1000" fill="hold"/>
                                        <p:tgtEl>
                                          <p:spTgt spid="41"/>
                                        </p:tgtEl>
                                        <p:attrNameLst>
                                          <p:attrName>ppt_h</p:attrName>
                                        </p:attrNameLst>
                                      </p:cBhvr>
                                      <p:tavLst>
                                        <p:tav tm="0">
                                          <p:val>
                                            <p:fltVal val="0"/>
                                          </p:val>
                                        </p:tav>
                                        <p:tav tm="100000">
                                          <p:val>
                                            <p:strVal val="#ppt_h"/>
                                          </p:val>
                                        </p:tav>
                                      </p:tavLst>
                                    </p:anim>
                                    <p:anim calcmode="lin" valueType="num">
                                      <p:cBhvr>
                                        <p:cTn id="17" dur="1000" fill="hold"/>
                                        <p:tgtEl>
                                          <p:spTgt spid="41"/>
                                        </p:tgtEl>
                                        <p:attrNameLst>
                                          <p:attrName>ppt_w</p:attrName>
                                        </p:attrNameLst>
                                      </p:cBhvr>
                                      <p:tavLst>
                                        <p:tav tm="0">
                                          <p:val>
                                            <p:fltVal val="0"/>
                                          </p:val>
                                        </p:tav>
                                        <p:tav tm="100000">
                                          <p:val>
                                            <p:strVal val="#ppt_w"/>
                                          </p:val>
                                        </p:tav>
                                      </p:tavLst>
                                    </p:anim>
                                  </p:childTnLst>
                                </p:cTn>
                              </p:par>
                            </p:childTnLst>
                          </p:cTn>
                        </p:par>
                        <p:par>
                          <p:cTn id="18" fill="hold">
                            <p:stCondLst>
                              <p:cond delay="2000"/>
                            </p:stCondLst>
                            <p:childTnLst>
                              <p:par>
                                <p:cTn id="19" presetID="35" presetClass="entr" presetSubtype="0" fill="hold" nodeType="after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1000"/>
                                        <p:tgtEl>
                                          <p:spTgt spid="43"/>
                                        </p:tgtEl>
                                      </p:cBhvr>
                                    </p:animEffect>
                                    <p:anim calcmode="lin" valueType="num">
                                      <p:cBhvr>
                                        <p:cTn id="22" dur="1000" fill="hold"/>
                                        <p:tgtEl>
                                          <p:spTgt spid="43"/>
                                        </p:tgtEl>
                                        <p:attrNameLst>
                                          <p:attrName>style.rotation</p:attrName>
                                        </p:attrNameLst>
                                      </p:cBhvr>
                                      <p:tavLst>
                                        <p:tav tm="0">
                                          <p:val>
                                            <p:fltVal val="720"/>
                                          </p:val>
                                        </p:tav>
                                        <p:tav tm="100000">
                                          <p:val>
                                            <p:fltVal val="0"/>
                                          </p:val>
                                        </p:tav>
                                      </p:tavLst>
                                    </p:anim>
                                    <p:anim calcmode="lin" valueType="num">
                                      <p:cBhvr>
                                        <p:cTn id="23" dur="1000" fill="hold"/>
                                        <p:tgtEl>
                                          <p:spTgt spid="43"/>
                                        </p:tgtEl>
                                        <p:attrNameLst>
                                          <p:attrName>ppt_h</p:attrName>
                                        </p:attrNameLst>
                                      </p:cBhvr>
                                      <p:tavLst>
                                        <p:tav tm="0">
                                          <p:val>
                                            <p:fltVal val="0"/>
                                          </p:val>
                                        </p:tav>
                                        <p:tav tm="100000">
                                          <p:val>
                                            <p:strVal val="#ppt_h"/>
                                          </p:val>
                                        </p:tav>
                                      </p:tavLst>
                                    </p:anim>
                                    <p:anim calcmode="lin" valueType="num">
                                      <p:cBhvr>
                                        <p:cTn id="24" dur="1000" fill="hold"/>
                                        <p:tgtEl>
                                          <p:spTgt spid="43"/>
                                        </p:tgtEl>
                                        <p:attrNameLst>
                                          <p:attrName>ppt_w</p:attrName>
                                        </p:attrNameLst>
                                      </p:cBhvr>
                                      <p:tavLst>
                                        <p:tav tm="0">
                                          <p:val>
                                            <p:fltVal val="0"/>
                                          </p:val>
                                        </p:tav>
                                        <p:tav tm="100000">
                                          <p:val>
                                            <p:strVal val="#ppt_w"/>
                                          </p:val>
                                        </p:tav>
                                      </p:tavLst>
                                    </p:anim>
                                  </p:childTnLst>
                                </p:cTn>
                              </p:par>
                            </p:childTnLst>
                          </p:cTn>
                        </p:par>
                        <p:par>
                          <p:cTn id="25" fill="hold">
                            <p:stCondLst>
                              <p:cond delay="3000"/>
                            </p:stCondLst>
                            <p:childTnLst>
                              <p:par>
                                <p:cTn id="26" presetID="35" presetClass="entr" presetSubtype="0" fill="hold" nodeType="after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1000"/>
                                        <p:tgtEl>
                                          <p:spTgt spid="31"/>
                                        </p:tgtEl>
                                      </p:cBhvr>
                                    </p:animEffect>
                                    <p:anim calcmode="lin" valueType="num">
                                      <p:cBhvr>
                                        <p:cTn id="29" dur="1000" fill="hold"/>
                                        <p:tgtEl>
                                          <p:spTgt spid="31"/>
                                        </p:tgtEl>
                                        <p:attrNameLst>
                                          <p:attrName>style.rotation</p:attrName>
                                        </p:attrNameLst>
                                      </p:cBhvr>
                                      <p:tavLst>
                                        <p:tav tm="0">
                                          <p:val>
                                            <p:fltVal val="720"/>
                                          </p:val>
                                        </p:tav>
                                        <p:tav tm="100000">
                                          <p:val>
                                            <p:fltVal val="0"/>
                                          </p:val>
                                        </p:tav>
                                      </p:tavLst>
                                    </p:anim>
                                    <p:anim calcmode="lin" valueType="num">
                                      <p:cBhvr>
                                        <p:cTn id="30" dur="1000" fill="hold"/>
                                        <p:tgtEl>
                                          <p:spTgt spid="31"/>
                                        </p:tgtEl>
                                        <p:attrNameLst>
                                          <p:attrName>ppt_h</p:attrName>
                                        </p:attrNameLst>
                                      </p:cBhvr>
                                      <p:tavLst>
                                        <p:tav tm="0">
                                          <p:val>
                                            <p:fltVal val="0"/>
                                          </p:val>
                                        </p:tav>
                                        <p:tav tm="100000">
                                          <p:val>
                                            <p:strVal val="#ppt_h"/>
                                          </p:val>
                                        </p:tav>
                                      </p:tavLst>
                                    </p:anim>
                                    <p:anim calcmode="lin" valueType="num">
                                      <p:cBhvr>
                                        <p:cTn id="31" dur="1000" fill="hold"/>
                                        <p:tgtEl>
                                          <p:spTgt spid="31"/>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CD9057EB-1A96-4769-8740-91DA59CB7EC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7878" r="17878"/>
          <a:stretch>
            <a:fillRect/>
          </a:stretch>
        </p:blipFill>
        <p:spPr>
          <a:xfrm>
            <a:off x="5581062" y="1"/>
            <a:ext cx="6609350" cy="6857999"/>
          </a:xfrm>
        </p:spPr>
      </p:pic>
      <p:sp>
        <p:nvSpPr>
          <p:cNvPr id="9" name="Freeform: Shape 8">
            <a:extLst>
              <a:ext uri="{FF2B5EF4-FFF2-40B4-BE49-F238E27FC236}">
                <a16:creationId xmlns:a16="http://schemas.microsoft.com/office/drawing/2014/main" id="{C743E131-FBE2-4BD1-A3DF-196DF862CA3C}"/>
              </a:ext>
            </a:extLst>
          </p:cNvPr>
          <p:cNvSpPr/>
          <p:nvPr/>
        </p:nvSpPr>
        <p:spPr>
          <a:xfrm rot="10800000">
            <a:off x="5582651" y="0"/>
            <a:ext cx="6609349" cy="6858000"/>
          </a:xfrm>
          <a:custGeom>
            <a:avLst/>
            <a:gdLst>
              <a:gd name="connsiteX0" fmla="*/ 5532522 w 6609349"/>
              <a:gd name="connsiteY0" fmla="*/ 1612233 h 6858000"/>
              <a:gd name="connsiteX1" fmla="*/ 5532523 w 6609349"/>
              <a:gd name="connsiteY1" fmla="*/ 1612232 h 6858000"/>
              <a:gd name="connsiteX2" fmla="*/ 4455696 w 6609349"/>
              <a:gd name="connsiteY2" fmla="*/ 535405 h 6858000"/>
              <a:gd name="connsiteX3" fmla="*/ 4455696 w 6609349"/>
              <a:gd name="connsiteY3" fmla="*/ 0 h 6858000"/>
              <a:gd name="connsiteX4" fmla="*/ 6609349 w 6609349"/>
              <a:gd name="connsiteY4" fmla="*/ 0 h 6858000"/>
              <a:gd name="connsiteX5" fmla="*/ 6609349 w 6609349"/>
              <a:gd name="connsiteY5" fmla="*/ 535406 h 6858000"/>
              <a:gd name="connsiteX6" fmla="*/ 5532522 w 6609349"/>
              <a:gd name="connsiteY6" fmla="*/ 1612233 h 6858000"/>
              <a:gd name="connsiteX7" fmla="*/ 2153653 w 6609349"/>
              <a:gd name="connsiteY7" fmla="*/ 6858000 h 6858000"/>
              <a:gd name="connsiteX8" fmla="*/ 0 w 6609349"/>
              <a:gd name="connsiteY8" fmla="*/ 6858000 h 6858000"/>
              <a:gd name="connsiteX9" fmla="*/ 0 w 6609349"/>
              <a:gd name="connsiteY9" fmla="*/ 3557505 h 6858000"/>
              <a:gd name="connsiteX10" fmla="*/ 1076827 w 6609349"/>
              <a:gd name="connsiteY10" fmla="*/ 2480678 h 6858000"/>
              <a:gd name="connsiteX11" fmla="*/ 2153654 w 6609349"/>
              <a:gd name="connsiteY11" fmla="*/ 3557505 h 6858000"/>
              <a:gd name="connsiteX12" fmla="*/ 4370453 w 6609349"/>
              <a:gd name="connsiteY12" fmla="*/ 6858000 h 6858000"/>
              <a:gd name="connsiteX13" fmla="*/ 2216800 w 6609349"/>
              <a:gd name="connsiteY13" fmla="*/ 6858000 h 6858000"/>
              <a:gd name="connsiteX14" fmla="*/ 2216800 w 6609349"/>
              <a:gd name="connsiteY14" fmla="*/ 5702970 h 6858000"/>
              <a:gd name="connsiteX15" fmla="*/ 3293627 w 6609349"/>
              <a:gd name="connsiteY15" fmla="*/ 4626143 h 6858000"/>
              <a:gd name="connsiteX16" fmla="*/ 4370454 w 6609349"/>
              <a:gd name="connsiteY16" fmla="*/ 57029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09349" h="6858000">
                <a:moveTo>
                  <a:pt x="5532522" y="1612233"/>
                </a:moveTo>
                <a:lnTo>
                  <a:pt x="5532523" y="1612232"/>
                </a:lnTo>
                <a:cubicBezTo>
                  <a:pt x="4937808" y="1612232"/>
                  <a:pt x="4455696" y="1130120"/>
                  <a:pt x="4455696" y="535405"/>
                </a:cubicBezTo>
                <a:lnTo>
                  <a:pt x="4455696" y="0"/>
                </a:lnTo>
                <a:lnTo>
                  <a:pt x="6609349" y="0"/>
                </a:lnTo>
                <a:lnTo>
                  <a:pt x="6609349" y="535406"/>
                </a:lnTo>
                <a:cubicBezTo>
                  <a:pt x="6609349" y="1130121"/>
                  <a:pt x="6127237" y="1612233"/>
                  <a:pt x="5532522" y="1612233"/>
                </a:cubicBezTo>
                <a:close/>
                <a:moveTo>
                  <a:pt x="2153653" y="6858000"/>
                </a:moveTo>
                <a:lnTo>
                  <a:pt x="0" y="6858000"/>
                </a:lnTo>
                <a:lnTo>
                  <a:pt x="0" y="3557505"/>
                </a:lnTo>
                <a:cubicBezTo>
                  <a:pt x="0" y="2962790"/>
                  <a:pt x="482112" y="2480678"/>
                  <a:pt x="1076827" y="2480678"/>
                </a:cubicBezTo>
                <a:cubicBezTo>
                  <a:pt x="1671542" y="2480678"/>
                  <a:pt x="2153654" y="2962790"/>
                  <a:pt x="2153654" y="3557505"/>
                </a:cubicBezTo>
                <a:close/>
                <a:moveTo>
                  <a:pt x="4370453" y="6858000"/>
                </a:moveTo>
                <a:lnTo>
                  <a:pt x="2216800" y="6858000"/>
                </a:lnTo>
                <a:lnTo>
                  <a:pt x="2216800" y="5702970"/>
                </a:lnTo>
                <a:cubicBezTo>
                  <a:pt x="2216800" y="5108255"/>
                  <a:pt x="2698912" y="4626143"/>
                  <a:pt x="3293627" y="4626143"/>
                </a:cubicBezTo>
                <a:cubicBezTo>
                  <a:pt x="3888342" y="4626143"/>
                  <a:pt x="4370454" y="5108255"/>
                  <a:pt x="4370454" y="5702970"/>
                </a:cubicBezTo>
                <a:close/>
              </a:path>
            </a:pathLst>
          </a:custGeom>
          <a:solidFill>
            <a:srgbClr val="BF6837">
              <a:alpha val="3882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TextBox 21">
            <a:extLst>
              <a:ext uri="{FF2B5EF4-FFF2-40B4-BE49-F238E27FC236}">
                <a16:creationId xmlns:a16="http://schemas.microsoft.com/office/drawing/2014/main" id="{DE98B497-A943-4BCD-83B4-3C85FA230A7B}"/>
              </a:ext>
            </a:extLst>
          </p:cNvPr>
          <p:cNvSpPr txBox="1"/>
          <p:nvPr/>
        </p:nvSpPr>
        <p:spPr>
          <a:xfrm>
            <a:off x="441568" y="587423"/>
            <a:ext cx="3897086" cy="769441"/>
          </a:xfrm>
          <a:prstGeom prst="rect">
            <a:avLst/>
          </a:prstGeom>
          <a:noFill/>
        </p:spPr>
        <p:txBody>
          <a:bodyPr wrap="square" rtlCol="0">
            <a:spAutoFit/>
          </a:bodyPr>
          <a:lstStyle/>
          <a:p>
            <a:r>
              <a:rPr lang="en-US" sz="4400" b="1" dirty="0">
                <a:solidFill>
                  <a:srgbClr val="3E3E3E"/>
                </a:solidFill>
                <a:latin typeface="Arial Black" panose="020B0A04020102020204" pitchFamily="34" charset="0"/>
              </a:rPr>
              <a:t>Our Mission</a:t>
            </a:r>
          </a:p>
        </p:txBody>
      </p:sp>
      <p:sp>
        <p:nvSpPr>
          <p:cNvPr id="23" name="TextBox 22">
            <a:extLst>
              <a:ext uri="{FF2B5EF4-FFF2-40B4-BE49-F238E27FC236}">
                <a16:creationId xmlns:a16="http://schemas.microsoft.com/office/drawing/2014/main" id="{37D93637-4770-4033-A296-E0CC8E7CF97D}"/>
              </a:ext>
            </a:extLst>
          </p:cNvPr>
          <p:cNvSpPr txBox="1"/>
          <p:nvPr/>
        </p:nvSpPr>
        <p:spPr>
          <a:xfrm>
            <a:off x="441568" y="1367408"/>
            <a:ext cx="2340429" cy="276999"/>
          </a:xfrm>
          <a:prstGeom prst="rect">
            <a:avLst/>
          </a:prstGeom>
          <a:noFill/>
        </p:spPr>
        <p:txBody>
          <a:bodyPr wrap="square" rtlCol="0">
            <a:spAutoFit/>
          </a:bodyPr>
          <a:lstStyle/>
          <a:p>
            <a:r>
              <a:rPr lang="en-US" sz="1200" dirty="0">
                <a:solidFill>
                  <a:srgbClr val="ECECEC"/>
                </a:solidFill>
                <a:effectLst>
                  <a:outerShdw blurRad="38100" dist="38100" dir="2700000" algn="tl">
                    <a:srgbClr val="000000">
                      <a:alpha val="43137"/>
                    </a:srgbClr>
                  </a:outerShdw>
                </a:effectLst>
              </a:rPr>
              <a:t>Please write your great title here</a:t>
            </a:r>
          </a:p>
        </p:txBody>
      </p:sp>
      <p:sp>
        <p:nvSpPr>
          <p:cNvPr id="24" name="TextBox 23">
            <a:extLst>
              <a:ext uri="{FF2B5EF4-FFF2-40B4-BE49-F238E27FC236}">
                <a16:creationId xmlns:a16="http://schemas.microsoft.com/office/drawing/2014/main" id="{694DC6A1-3EB0-4D0D-AB7D-94535FD9EB74}"/>
              </a:ext>
            </a:extLst>
          </p:cNvPr>
          <p:cNvSpPr txBox="1"/>
          <p:nvPr/>
        </p:nvSpPr>
        <p:spPr>
          <a:xfrm>
            <a:off x="441568" y="2118674"/>
            <a:ext cx="3897086" cy="830997"/>
          </a:xfrm>
          <a:prstGeom prst="rect">
            <a:avLst/>
          </a:prstGeom>
          <a:noFill/>
        </p:spPr>
        <p:txBody>
          <a:bodyPr wrap="square" rtlCol="0">
            <a:spAutoFit/>
          </a:bodyPr>
          <a:lstStyle/>
          <a:p>
            <a:r>
              <a:rPr lang="en-US" sz="1600" dirty="0">
                <a:solidFill>
                  <a:srgbClr val="929292"/>
                </a:solidFill>
                <a:latin typeface="Times New Roman" panose="02020603050405020304" pitchFamily="18" charset="0"/>
                <a:cs typeface="Times New Roman" panose="02020603050405020304" pitchFamily="18" charset="0"/>
              </a:rPr>
              <a:t>But I must explain to you how all this mistaken idea of, and produces no resultant pleasure?</a:t>
            </a:r>
          </a:p>
        </p:txBody>
      </p:sp>
      <p:sp>
        <p:nvSpPr>
          <p:cNvPr id="25" name="TextBox 24">
            <a:extLst>
              <a:ext uri="{FF2B5EF4-FFF2-40B4-BE49-F238E27FC236}">
                <a16:creationId xmlns:a16="http://schemas.microsoft.com/office/drawing/2014/main" id="{556508A7-94C9-4A7F-8E08-FD974126FAE5}"/>
              </a:ext>
            </a:extLst>
          </p:cNvPr>
          <p:cNvSpPr txBox="1"/>
          <p:nvPr/>
        </p:nvSpPr>
        <p:spPr>
          <a:xfrm>
            <a:off x="441568" y="4877225"/>
            <a:ext cx="1894781" cy="369332"/>
          </a:xfrm>
          <a:prstGeom prst="rect">
            <a:avLst/>
          </a:prstGeom>
          <a:noFill/>
        </p:spPr>
        <p:txBody>
          <a:bodyPr wrap="square" rtlCol="0">
            <a:spAutoFit/>
          </a:bodyPr>
          <a:lstStyle/>
          <a:p>
            <a:r>
              <a:rPr lang="en-US" b="1" dirty="0">
                <a:solidFill>
                  <a:srgbClr val="404040"/>
                </a:solidFill>
              </a:rPr>
              <a:t>Description Here</a:t>
            </a:r>
          </a:p>
        </p:txBody>
      </p:sp>
      <p:pic>
        <p:nvPicPr>
          <p:cNvPr id="27" name="Graphic 2">
            <a:extLst>
              <a:ext uri="{FF2B5EF4-FFF2-40B4-BE49-F238E27FC236}">
                <a16:creationId xmlns:a16="http://schemas.microsoft.com/office/drawing/2014/main" id="{97AF9000-A483-4E8E-9B7D-01CEC3B0D56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23726" y="2861384"/>
            <a:ext cx="523875" cy="428625"/>
          </a:xfrm>
          <a:prstGeom prst="rect">
            <a:avLst/>
          </a:prstGeom>
        </p:spPr>
      </p:pic>
      <p:grpSp>
        <p:nvGrpSpPr>
          <p:cNvPr id="40" name="Group 39">
            <a:extLst>
              <a:ext uri="{FF2B5EF4-FFF2-40B4-BE49-F238E27FC236}">
                <a16:creationId xmlns:a16="http://schemas.microsoft.com/office/drawing/2014/main" id="{33C98992-AB9B-4681-8E7A-8CABAB6A0117}"/>
              </a:ext>
            </a:extLst>
          </p:cNvPr>
          <p:cNvGrpSpPr/>
          <p:nvPr/>
        </p:nvGrpSpPr>
        <p:grpSpPr>
          <a:xfrm>
            <a:off x="445639" y="3549979"/>
            <a:ext cx="4017504" cy="827316"/>
            <a:chOff x="664029" y="3537856"/>
            <a:chExt cx="4017504" cy="827316"/>
          </a:xfrm>
        </p:grpSpPr>
        <p:sp>
          <p:nvSpPr>
            <p:cNvPr id="18" name="Flowchart: Connector 17">
              <a:extLst>
                <a:ext uri="{FF2B5EF4-FFF2-40B4-BE49-F238E27FC236}">
                  <a16:creationId xmlns:a16="http://schemas.microsoft.com/office/drawing/2014/main" id="{A831539B-5002-4A54-83F4-843B6E317373}"/>
                </a:ext>
              </a:extLst>
            </p:cNvPr>
            <p:cNvSpPr/>
            <p:nvPr/>
          </p:nvSpPr>
          <p:spPr>
            <a:xfrm>
              <a:off x="664029" y="3537857"/>
              <a:ext cx="827313" cy="827315"/>
            </a:xfrm>
            <a:prstGeom prst="flowChartConnector">
              <a:avLst/>
            </a:prstGeom>
            <a:solidFill>
              <a:srgbClr val="65402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lowchart: Connector 18">
              <a:extLst>
                <a:ext uri="{FF2B5EF4-FFF2-40B4-BE49-F238E27FC236}">
                  <a16:creationId xmlns:a16="http://schemas.microsoft.com/office/drawing/2014/main" id="{1BF995C6-9A9D-40FE-8169-C87E7A383487}"/>
                </a:ext>
              </a:extLst>
            </p:cNvPr>
            <p:cNvSpPr/>
            <p:nvPr/>
          </p:nvSpPr>
          <p:spPr>
            <a:xfrm>
              <a:off x="1727426" y="3537857"/>
              <a:ext cx="827313" cy="827315"/>
            </a:xfrm>
            <a:prstGeom prst="flowChartConnector">
              <a:avLst/>
            </a:prstGeom>
            <a:solidFill>
              <a:srgbClr val="8F2B1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lowchart: Connector 19">
              <a:extLst>
                <a:ext uri="{FF2B5EF4-FFF2-40B4-BE49-F238E27FC236}">
                  <a16:creationId xmlns:a16="http://schemas.microsoft.com/office/drawing/2014/main" id="{D3D25647-4596-4673-9D1F-540335026155}"/>
                </a:ext>
              </a:extLst>
            </p:cNvPr>
            <p:cNvSpPr/>
            <p:nvPr/>
          </p:nvSpPr>
          <p:spPr>
            <a:xfrm>
              <a:off x="2790823" y="3537856"/>
              <a:ext cx="827313" cy="827315"/>
            </a:xfrm>
            <a:prstGeom prst="flowChartConnector">
              <a:avLst/>
            </a:prstGeom>
            <a:solidFill>
              <a:srgbClr val="FC842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lowchart: Connector 20">
              <a:extLst>
                <a:ext uri="{FF2B5EF4-FFF2-40B4-BE49-F238E27FC236}">
                  <a16:creationId xmlns:a16="http://schemas.microsoft.com/office/drawing/2014/main" id="{13164638-9ECE-4DA0-B36B-7FD7227FF2B3}"/>
                </a:ext>
              </a:extLst>
            </p:cNvPr>
            <p:cNvSpPr/>
            <p:nvPr/>
          </p:nvSpPr>
          <p:spPr>
            <a:xfrm>
              <a:off x="3854220" y="3537856"/>
              <a:ext cx="827313" cy="827315"/>
            </a:xfrm>
            <a:prstGeom prst="flowChartConnector">
              <a:avLst/>
            </a:prstGeom>
            <a:solidFill>
              <a:srgbClr val="C19F7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Graphic 86">
              <a:extLst>
                <a:ext uri="{FF2B5EF4-FFF2-40B4-BE49-F238E27FC236}">
                  <a16:creationId xmlns:a16="http://schemas.microsoft.com/office/drawing/2014/main" id="{E3020C99-6FF5-40A4-86A3-5DF2FF69BAF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15747" y="3675597"/>
              <a:ext cx="523875" cy="523875"/>
            </a:xfrm>
            <a:prstGeom prst="rect">
              <a:avLst/>
            </a:prstGeom>
          </p:spPr>
        </p:pic>
        <p:pic>
          <p:nvPicPr>
            <p:cNvPr id="28" name="Graphic 91">
              <a:extLst>
                <a:ext uri="{FF2B5EF4-FFF2-40B4-BE49-F238E27FC236}">
                  <a16:creationId xmlns:a16="http://schemas.microsoft.com/office/drawing/2014/main" id="{E8D4994C-3E44-4E28-8246-3595031685F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906486" y="3664711"/>
              <a:ext cx="523875" cy="523875"/>
            </a:xfrm>
            <a:prstGeom prst="rect">
              <a:avLst/>
            </a:prstGeom>
          </p:spPr>
        </p:pic>
        <p:pic>
          <p:nvPicPr>
            <p:cNvPr id="29" name="Graphic 2">
              <a:extLst>
                <a:ext uri="{FF2B5EF4-FFF2-40B4-BE49-F238E27FC236}">
                  <a16:creationId xmlns:a16="http://schemas.microsoft.com/office/drawing/2014/main" id="{97AF9000-A483-4E8E-9B7D-01CEC3B0D56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993790" y="3721916"/>
              <a:ext cx="523875" cy="428625"/>
            </a:xfrm>
            <a:prstGeom prst="rect">
              <a:avLst/>
            </a:prstGeom>
          </p:spPr>
        </p:pic>
        <p:pic>
          <p:nvPicPr>
            <p:cNvPr id="31" name="Graphic 13">
              <a:extLst>
                <a:ext uri="{FF2B5EF4-FFF2-40B4-BE49-F238E27FC236}">
                  <a16:creationId xmlns:a16="http://schemas.microsoft.com/office/drawing/2014/main" id="{0981294C-BB95-493B-8F95-331B2C6B61C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924703" y="3797536"/>
              <a:ext cx="433511" cy="353005"/>
            </a:xfrm>
            <a:prstGeom prst="rect">
              <a:avLst/>
            </a:prstGeom>
          </p:spPr>
        </p:pic>
      </p:grpSp>
      <p:pic>
        <p:nvPicPr>
          <p:cNvPr id="32" name="Graphic 116">
            <a:extLst>
              <a:ext uri="{FF2B5EF4-FFF2-40B4-BE49-F238E27FC236}">
                <a16:creationId xmlns:a16="http://schemas.microsoft.com/office/drawing/2014/main" id="{24850B7A-1B9E-4B5B-A0AA-E49423BD3103}"/>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444824" y="5448869"/>
            <a:ext cx="447897" cy="447897"/>
          </a:xfrm>
          <a:prstGeom prst="rect">
            <a:avLst/>
          </a:prstGeom>
        </p:spPr>
      </p:pic>
      <p:pic>
        <p:nvPicPr>
          <p:cNvPr id="33" name="Graphic 117">
            <a:extLst>
              <a:ext uri="{FF2B5EF4-FFF2-40B4-BE49-F238E27FC236}">
                <a16:creationId xmlns:a16="http://schemas.microsoft.com/office/drawing/2014/main" id="{FE30F0B4-8B38-407D-AD04-DA8B88DB5F07}"/>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056471" y="5448869"/>
            <a:ext cx="447897" cy="447897"/>
          </a:xfrm>
          <a:prstGeom prst="rect">
            <a:avLst/>
          </a:prstGeom>
        </p:spPr>
      </p:pic>
      <p:pic>
        <p:nvPicPr>
          <p:cNvPr id="34" name="Graphic 118">
            <a:extLst>
              <a:ext uri="{FF2B5EF4-FFF2-40B4-BE49-F238E27FC236}">
                <a16:creationId xmlns:a16="http://schemas.microsoft.com/office/drawing/2014/main" id="{BB8406C7-9882-4537-BAE7-C5FFF14BB06C}"/>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668118" y="5448869"/>
            <a:ext cx="447897" cy="447897"/>
          </a:xfrm>
          <a:prstGeom prst="rect">
            <a:avLst/>
          </a:prstGeom>
        </p:spPr>
      </p:pic>
      <p:pic>
        <p:nvPicPr>
          <p:cNvPr id="35" name="Graphic 119">
            <a:extLst>
              <a:ext uri="{FF2B5EF4-FFF2-40B4-BE49-F238E27FC236}">
                <a16:creationId xmlns:a16="http://schemas.microsoft.com/office/drawing/2014/main" id="{5E1C2959-B61D-416C-8E94-77C807F1610C}"/>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2279765" y="5448869"/>
            <a:ext cx="447897" cy="447897"/>
          </a:xfrm>
          <a:prstGeom prst="rect">
            <a:avLst/>
          </a:prstGeom>
        </p:spPr>
      </p:pic>
      <p:pic>
        <p:nvPicPr>
          <p:cNvPr id="36" name="Graphic 121">
            <a:extLst>
              <a:ext uri="{FF2B5EF4-FFF2-40B4-BE49-F238E27FC236}">
                <a16:creationId xmlns:a16="http://schemas.microsoft.com/office/drawing/2014/main" id="{659E5F55-19EF-4FA9-B8A1-0B8301BC95CA}"/>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3503059" y="5448869"/>
            <a:ext cx="447897" cy="447897"/>
          </a:xfrm>
          <a:prstGeom prst="rect">
            <a:avLst/>
          </a:prstGeom>
        </p:spPr>
      </p:pic>
      <p:pic>
        <p:nvPicPr>
          <p:cNvPr id="37" name="Graphic 122">
            <a:extLst>
              <a:ext uri="{FF2B5EF4-FFF2-40B4-BE49-F238E27FC236}">
                <a16:creationId xmlns:a16="http://schemas.microsoft.com/office/drawing/2014/main" id="{76B01B6D-E64C-4411-8542-7E8C5E4632D0}"/>
              </a:ext>
            </a:extLst>
          </p:cNvPr>
          <p:cNvPicPr>
            <a:picLocks noChangeAspect="1"/>
          </p:cNvPicPr>
          <p:nvPr/>
        </p:nvPicPr>
        <p:blipFill>
          <a:blip r:embed="rId21">
            <a:extLst>
              <a:ext uri="{96DAC541-7B7A-43D3-8B79-37D633B846F1}">
                <asvg:svgBlip xmlns:asvg="http://schemas.microsoft.com/office/drawing/2016/SVG/main" r:embed="rId22"/>
              </a:ext>
            </a:extLst>
          </a:blip>
          <a:stretch>
            <a:fillRect/>
          </a:stretch>
        </p:blipFill>
        <p:spPr>
          <a:xfrm>
            <a:off x="4114706" y="5448869"/>
            <a:ext cx="447897" cy="447897"/>
          </a:xfrm>
          <a:prstGeom prst="rect">
            <a:avLst/>
          </a:prstGeom>
        </p:spPr>
      </p:pic>
      <p:pic>
        <p:nvPicPr>
          <p:cNvPr id="38" name="Graphic 126">
            <a:extLst>
              <a:ext uri="{FF2B5EF4-FFF2-40B4-BE49-F238E27FC236}">
                <a16:creationId xmlns:a16="http://schemas.microsoft.com/office/drawing/2014/main" id="{16D2AAF9-42B1-456A-B15F-0EF4A1D82175}"/>
              </a:ext>
            </a:extLst>
          </p:cNvPr>
          <p:cNvPicPr>
            <a:picLocks noChangeAspect="1"/>
          </p:cNvPicPr>
          <p:nvPr/>
        </p:nvPicPr>
        <p:blipFill>
          <a:blip r:embed="rId23">
            <a:extLst>
              <a:ext uri="{96DAC541-7B7A-43D3-8B79-37D633B846F1}">
                <asvg:svgBlip xmlns:asvg="http://schemas.microsoft.com/office/drawing/2016/SVG/main" r:embed="rId24"/>
              </a:ext>
            </a:extLst>
          </a:blip>
          <a:stretch>
            <a:fillRect/>
          </a:stretch>
        </p:blipFill>
        <p:spPr>
          <a:xfrm>
            <a:off x="2891412" y="5448869"/>
            <a:ext cx="447897" cy="447897"/>
          </a:xfrm>
          <a:prstGeom prst="rect">
            <a:avLst/>
          </a:prstGeom>
        </p:spPr>
      </p:pic>
      <p:sp>
        <p:nvSpPr>
          <p:cNvPr id="2" name="Footer Placeholder 1">
            <a:extLst>
              <a:ext uri="{FF2B5EF4-FFF2-40B4-BE49-F238E27FC236}">
                <a16:creationId xmlns:a16="http://schemas.microsoft.com/office/drawing/2014/main" id="{C8AD8595-816A-41E4-A157-816896C07D43}"/>
              </a:ext>
            </a:extLst>
          </p:cNvPr>
          <p:cNvSpPr>
            <a:spLocks noGrp="1"/>
          </p:cNvSpPr>
          <p:nvPr>
            <p:ph type="ftr" sz="quarter" idx="11"/>
          </p:nvPr>
        </p:nvSpPr>
        <p:spPr>
          <a:xfrm>
            <a:off x="446313" y="6318131"/>
            <a:ext cx="4114800" cy="365125"/>
          </a:xfrm>
        </p:spPr>
        <p:txBody>
          <a:bodyPr/>
          <a:lstStyle/>
          <a:p>
            <a:r>
              <a:rPr lang="en-US" dirty="0">
                <a:solidFill>
                  <a:srgbClr val="3E3E3E"/>
                </a:solidFill>
              </a:rPr>
              <a:t>This is an example presentation template brought to you by David Borkowski</a:t>
            </a:r>
          </a:p>
        </p:txBody>
      </p:sp>
    </p:spTree>
    <p:extLst>
      <p:ext uri="{BB962C8B-B14F-4D97-AF65-F5344CB8AC3E}">
        <p14:creationId xmlns:p14="http://schemas.microsoft.com/office/powerpoint/2010/main" val="3158905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Shape 20">
            <a:extLst>
              <a:ext uri="{FF2B5EF4-FFF2-40B4-BE49-F238E27FC236}">
                <a16:creationId xmlns:a16="http://schemas.microsoft.com/office/drawing/2014/main" id="{B7913ECC-B925-4549-810E-D8F7D162CCED}"/>
              </a:ext>
            </a:extLst>
          </p:cNvPr>
          <p:cNvSpPr/>
          <p:nvPr/>
        </p:nvSpPr>
        <p:spPr>
          <a:xfrm>
            <a:off x="3385455" y="2253344"/>
            <a:ext cx="4256315" cy="1424667"/>
          </a:xfrm>
          <a:custGeom>
            <a:avLst/>
            <a:gdLst>
              <a:gd name="connsiteX0" fmla="*/ 0 w 4212772"/>
              <a:gd name="connsiteY0" fmla="*/ 0 h 1458685"/>
              <a:gd name="connsiteX1" fmla="*/ 4212772 w 4212772"/>
              <a:gd name="connsiteY1" fmla="*/ 1458685 h 1458685"/>
              <a:gd name="connsiteX0" fmla="*/ 0 w 4212772"/>
              <a:gd name="connsiteY0" fmla="*/ 0 h 1458685"/>
              <a:gd name="connsiteX1" fmla="*/ 4212772 w 4212772"/>
              <a:gd name="connsiteY1" fmla="*/ 1458685 h 1458685"/>
              <a:gd name="connsiteX0" fmla="*/ 0 w 4212772"/>
              <a:gd name="connsiteY0" fmla="*/ 0 h 1458685"/>
              <a:gd name="connsiteX1" fmla="*/ 4212772 w 4212772"/>
              <a:gd name="connsiteY1" fmla="*/ 1458685 h 1458685"/>
              <a:gd name="connsiteX0" fmla="*/ 0 w 4212772"/>
              <a:gd name="connsiteY0" fmla="*/ 0 h 1458685"/>
              <a:gd name="connsiteX1" fmla="*/ 4212772 w 4212772"/>
              <a:gd name="connsiteY1" fmla="*/ 1458685 h 1458685"/>
              <a:gd name="connsiteX0" fmla="*/ 0 w 4212772"/>
              <a:gd name="connsiteY0" fmla="*/ 0 h 1465448"/>
              <a:gd name="connsiteX1" fmla="*/ 4212772 w 4212772"/>
              <a:gd name="connsiteY1" fmla="*/ 1458685 h 1465448"/>
              <a:gd name="connsiteX0" fmla="*/ 0 w 4245429"/>
              <a:gd name="connsiteY0" fmla="*/ 0 h 1400462"/>
              <a:gd name="connsiteX1" fmla="*/ 4245429 w 4245429"/>
              <a:gd name="connsiteY1" fmla="*/ 1393370 h 1400462"/>
              <a:gd name="connsiteX0" fmla="*/ 0 w 4245429"/>
              <a:gd name="connsiteY0" fmla="*/ 0 h 1406301"/>
              <a:gd name="connsiteX1" fmla="*/ 4245429 w 4245429"/>
              <a:gd name="connsiteY1" fmla="*/ 1393370 h 1406301"/>
            </a:gdLst>
            <a:ahLst/>
            <a:cxnLst>
              <a:cxn ang="0">
                <a:pos x="connsiteX0" y="connsiteY0"/>
              </a:cxn>
              <a:cxn ang="0">
                <a:pos x="connsiteX1" y="connsiteY1"/>
              </a:cxn>
            </a:cxnLst>
            <a:rect l="l" t="t" r="r" b="b"/>
            <a:pathLst>
              <a:path w="4245429" h="1406301">
                <a:moveTo>
                  <a:pt x="0" y="0"/>
                </a:moveTo>
                <a:cubicBezTo>
                  <a:pt x="1905000" y="246742"/>
                  <a:pt x="2612572" y="1549399"/>
                  <a:pt x="4245429" y="1393370"/>
                </a:cubicBezTo>
              </a:path>
            </a:pathLst>
          </a:custGeom>
          <a:noFill/>
          <a:ln w="63500">
            <a:gradFill>
              <a:gsLst>
                <a:gs pos="0">
                  <a:srgbClr val="33A2AB"/>
                </a:gs>
                <a:gs pos="16000">
                  <a:srgbClr val="52C3CB"/>
                </a:gs>
                <a:gs pos="83000">
                  <a:srgbClr val="0197B8"/>
                </a:gs>
                <a:gs pos="100000">
                  <a:srgbClr val="01728D"/>
                </a:gs>
              </a:gsLst>
              <a:lin ang="5400000" scaled="1"/>
            </a:gradFill>
          </a:ln>
          <a:effectLst>
            <a:outerShdw blurRad="50800" dist="38100" dir="36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4E7708E5-6A25-44DF-B658-96BC37477B60}"/>
              </a:ext>
            </a:extLst>
          </p:cNvPr>
          <p:cNvSpPr/>
          <p:nvPr/>
        </p:nvSpPr>
        <p:spPr>
          <a:xfrm>
            <a:off x="3385456" y="2427515"/>
            <a:ext cx="4354286" cy="2797628"/>
          </a:xfrm>
          <a:custGeom>
            <a:avLst/>
            <a:gdLst>
              <a:gd name="connsiteX0" fmla="*/ 0 w 4365172"/>
              <a:gd name="connsiteY0" fmla="*/ 0 h 2895600"/>
              <a:gd name="connsiteX1" fmla="*/ 4365172 w 4365172"/>
              <a:gd name="connsiteY1" fmla="*/ 2895600 h 2895600"/>
              <a:gd name="connsiteX0" fmla="*/ 0 w 4365172"/>
              <a:gd name="connsiteY0" fmla="*/ 0 h 2895605"/>
              <a:gd name="connsiteX1" fmla="*/ 4365172 w 4365172"/>
              <a:gd name="connsiteY1" fmla="*/ 2895600 h 2895605"/>
              <a:gd name="connsiteX0" fmla="*/ 0 w 4365172"/>
              <a:gd name="connsiteY0" fmla="*/ 0 h 2895603"/>
              <a:gd name="connsiteX1" fmla="*/ 4365172 w 4365172"/>
              <a:gd name="connsiteY1" fmla="*/ 2895600 h 2895603"/>
              <a:gd name="connsiteX0" fmla="*/ 0 w 4365172"/>
              <a:gd name="connsiteY0" fmla="*/ 0 h 2896562"/>
              <a:gd name="connsiteX1" fmla="*/ 4365172 w 4365172"/>
              <a:gd name="connsiteY1" fmla="*/ 2895600 h 2896562"/>
              <a:gd name="connsiteX0" fmla="*/ 0 w 4365172"/>
              <a:gd name="connsiteY0" fmla="*/ 0 h 2896488"/>
              <a:gd name="connsiteX1" fmla="*/ 4365172 w 4365172"/>
              <a:gd name="connsiteY1" fmla="*/ 2895600 h 2896488"/>
              <a:gd name="connsiteX0" fmla="*/ 0 w 4365172"/>
              <a:gd name="connsiteY0" fmla="*/ 0 h 2895600"/>
              <a:gd name="connsiteX1" fmla="*/ 4365172 w 4365172"/>
              <a:gd name="connsiteY1" fmla="*/ 2895600 h 2895600"/>
              <a:gd name="connsiteX0" fmla="*/ 0 w 4321629"/>
              <a:gd name="connsiteY0" fmla="*/ 0 h 2830285"/>
              <a:gd name="connsiteX1" fmla="*/ 4321629 w 4321629"/>
              <a:gd name="connsiteY1" fmla="*/ 2830285 h 2830285"/>
              <a:gd name="connsiteX0" fmla="*/ 0 w 4354286"/>
              <a:gd name="connsiteY0" fmla="*/ 0 h 2797628"/>
              <a:gd name="connsiteX1" fmla="*/ 4354286 w 4354286"/>
              <a:gd name="connsiteY1" fmla="*/ 2797628 h 2797628"/>
              <a:gd name="connsiteX0" fmla="*/ 0 w 4354286"/>
              <a:gd name="connsiteY0" fmla="*/ 0 h 2797628"/>
              <a:gd name="connsiteX1" fmla="*/ 4354286 w 4354286"/>
              <a:gd name="connsiteY1" fmla="*/ 2797628 h 2797628"/>
            </a:gdLst>
            <a:ahLst/>
            <a:cxnLst>
              <a:cxn ang="0">
                <a:pos x="connsiteX0" y="connsiteY0"/>
              </a:cxn>
              <a:cxn ang="0">
                <a:pos x="connsiteX1" y="connsiteY1"/>
              </a:cxn>
            </a:cxnLst>
            <a:rect l="l" t="t" r="r" b="b"/>
            <a:pathLst>
              <a:path w="4354286" h="2797628">
                <a:moveTo>
                  <a:pt x="0" y="0"/>
                </a:moveTo>
                <a:cubicBezTo>
                  <a:pt x="1553028" y="50801"/>
                  <a:pt x="2572657" y="2746827"/>
                  <a:pt x="4354286" y="2797628"/>
                </a:cubicBezTo>
              </a:path>
            </a:pathLst>
          </a:custGeom>
          <a:noFill/>
          <a:ln w="196850">
            <a:gradFill>
              <a:gsLst>
                <a:gs pos="0">
                  <a:srgbClr val="309DA2"/>
                </a:gs>
                <a:gs pos="16000">
                  <a:srgbClr val="4FC5CB"/>
                </a:gs>
                <a:gs pos="84000">
                  <a:srgbClr val="21669F"/>
                </a:gs>
                <a:gs pos="100000">
                  <a:srgbClr val="16456C"/>
                </a:gs>
              </a:gsLst>
              <a:lin ang="5400000" scaled="1"/>
            </a:gradFill>
          </a:ln>
          <a:effectLst>
            <a:outerShdw blurRad="88900" dist="38100" dir="5400000" algn="t"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3BCA9A3C-731F-4331-902B-31BEF719A9B0}"/>
              </a:ext>
            </a:extLst>
          </p:cNvPr>
          <p:cNvSpPr/>
          <p:nvPr/>
        </p:nvSpPr>
        <p:spPr>
          <a:xfrm>
            <a:off x="3407228" y="2362506"/>
            <a:ext cx="4256315" cy="1315505"/>
          </a:xfrm>
          <a:custGeom>
            <a:avLst/>
            <a:gdLst>
              <a:gd name="connsiteX0" fmla="*/ 0 w 4212772"/>
              <a:gd name="connsiteY0" fmla="*/ 1306285 h 1306285"/>
              <a:gd name="connsiteX1" fmla="*/ 4212772 w 4212772"/>
              <a:gd name="connsiteY1" fmla="*/ 0 h 1306285"/>
              <a:gd name="connsiteX0" fmla="*/ 0 w 4212772"/>
              <a:gd name="connsiteY0" fmla="*/ 1306285 h 1306285"/>
              <a:gd name="connsiteX1" fmla="*/ 4212772 w 4212772"/>
              <a:gd name="connsiteY1" fmla="*/ 0 h 1306285"/>
              <a:gd name="connsiteX0" fmla="*/ 0 w 4212772"/>
              <a:gd name="connsiteY0" fmla="*/ 1306285 h 1306285"/>
              <a:gd name="connsiteX1" fmla="*/ 4212772 w 4212772"/>
              <a:gd name="connsiteY1" fmla="*/ 0 h 1306285"/>
              <a:gd name="connsiteX0" fmla="*/ 0 w 4212772"/>
              <a:gd name="connsiteY0" fmla="*/ 1306285 h 1311292"/>
              <a:gd name="connsiteX1" fmla="*/ 4212772 w 4212772"/>
              <a:gd name="connsiteY1" fmla="*/ 0 h 1311292"/>
              <a:gd name="connsiteX0" fmla="*/ 0 w 4212772"/>
              <a:gd name="connsiteY0" fmla="*/ 1316797 h 1321239"/>
              <a:gd name="connsiteX1" fmla="*/ 4212772 w 4212772"/>
              <a:gd name="connsiteY1" fmla="*/ 10512 h 1321239"/>
              <a:gd name="connsiteX0" fmla="*/ 0 w 4212772"/>
              <a:gd name="connsiteY0" fmla="*/ 1316865 h 1320414"/>
              <a:gd name="connsiteX1" fmla="*/ 4212772 w 4212772"/>
              <a:gd name="connsiteY1" fmla="*/ 10580 h 1320414"/>
            </a:gdLst>
            <a:ahLst/>
            <a:cxnLst>
              <a:cxn ang="0">
                <a:pos x="connsiteX0" y="connsiteY0"/>
              </a:cxn>
              <a:cxn ang="0">
                <a:pos x="connsiteX1" y="connsiteY1"/>
              </a:cxn>
            </a:cxnLst>
            <a:rect l="l" t="t" r="r" b="b"/>
            <a:pathLst>
              <a:path w="4212772" h="1320414">
                <a:moveTo>
                  <a:pt x="0" y="1316865"/>
                </a:moveTo>
                <a:cubicBezTo>
                  <a:pt x="1447800" y="1403950"/>
                  <a:pt x="2928258" y="-141820"/>
                  <a:pt x="4212772" y="10580"/>
                </a:cubicBezTo>
              </a:path>
            </a:pathLst>
          </a:custGeom>
          <a:noFill/>
          <a:ln w="209550">
            <a:gradFill>
              <a:gsLst>
                <a:gs pos="0">
                  <a:srgbClr val="2B8A91"/>
                </a:gs>
                <a:gs pos="17000">
                  <a:srgbClr val="52C3CB"/>
                </a:gs>
                <a:gs pos="83000">
                  <a:srgbClr val="0197B5"/>
                </a:gs>
                <a:gs pos="100000">
                  <a:srgbClr val="52C3CB"/>
                </a:gs>
              </a:gsLst>
              <a:lin ang="5400000" scaled="1"/>
            </a:gradFill>
          </a:ln>
          <a:effectLst>
            <a:outerShdw blurRad="88900" dist="38100" dir="5400000" algn="t"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4FEDEB97-F5AD-43C0-8CE8-D8E77B9AC460}"/>
              </a:ext>
            </a:extLst>
          </p:cNvPr>
          <p:cNvSpPr/>
          <p:nvPr/>
        </p:nvSpPr>
        <p:spPr>
          <a:xfrm>
            <a:off x="3407229" y="3766457"/>
            <a:ext cx="4267200" cy="87086"/>
          </a:xfrm>
          <a:custGeom>
            <a:avLst/>
            <a:gdLst>
              <a:gd name="connsiteX0" fmla="*/ 0 w 4267200"/>
              <a:gd name="connsiteY0" fmla="*/ 87086 h 87086"/>
              <a:gd name="connsiteX1" fmla="*/ 4267200 w 4267200"/>
              <a:gd name="connsiteY1" fmla="*/ 0 h 87086"/>
            </a:gdLst>
            <a:ahLst/>
            <a:cxnLst>
              <a:cxn ang="0">
                <a:pos x="connsiteX0" y="connsiteY0"/>
              </a:cxn>
              <a:cxn ang="0">
                <a:pos x="connsiteX1" y="connsiteY1"/>
              </a:cxn>
            </a:cxnLst>
            <a:rect l="l" t="t" r="r" b="b"/>
            <a:pathLst>
              <a:path w="4267200" h="87086">
                <a:moveTo>
                  <a:pt x="0" y="87086"/>
                </a:moveTo>
                <a:lnTo>
                  <a:pt x="4267200" y="0"/>
                </a:lnTo>
              </a:path>
            </a:pathLst>
          </a:custGeom>
          <a:noFill/>
          <a:ln w="63500">
            <a:gradFill>
              <a:gsLst>
                <a:gs pos="0">
                  <a:srgbClr val="016C85"/>
                </a:gs>
                <a:gs pos="20000">
                  <a:srgbClr val="0197B8"/>
                </a:gs>
                <a:gs pos="84000">
                  <a:srgbClr val="0197B8"/>
                </a:gs>
                <a:gs pos="100000">
                  <a:srgbClr val="015F75"/>
                </a:gs>
              </a:gsLst>
              <a:lin ang="5400000" scaled="1"/>
            </a:gradFill>
          </a:ln>
          <a:effectLst>
            <a:outerShdw blurRad="50800" dist="38100" dir="36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436B084C-DEE4-4EB7-9F41-006EAE3B4A74}"/>
              </a:ext>
            </a:extLst>
          </p:cNvPr>
          <p:cNvSpPr/>
          <p:nvPr/>
        </p:nvSpPr>
        <p:spPr>
          <a:xfrm>
            <a:off x="3374571" y="3918857"/>
            <a:ext cx="4430486" cy="1502229"/>
          </a:xfrm>
          <a:custGeom>
            <a:avLst/>
            <a:gdLst>
              <a:gd name="connsiteX0" fmla="*/ 0 w 4430486"/>
              <a:gd name="connsiteY0" fmla="*/ 0 h 1502229"/>
              <a:gd name="connsiteX1" fmla="*/ 4430486 w 4430486"/>
              <a:gd name="connsiteY1" fmla="*/ 1502229 h 1502229"/>
              <a:gd name="connsiteX0" fmla="*/ 0 w 4430486"/>
              <a:gd name="connsiteY0" fmla="*/ 0 h 1502229"/>
              <a:gd name="connsiteX1" fmla="*/ 4430486 w 4430486"/>
              <a:gd name="connsiteY1" fmla="*/ 1502229 h 1502229"/>
              <a:gd name="connsiteX0" fmla="*/ 0 w 4430486"/>
              <a:gd name="connsiteY0" fmla="*/ 0 h 1502229"/>
              <a:gd name="connsiteX1" fmla="*/ 4430486 w 4430486"/>
              <a:gd name="connsiteY1" fmla="*/ 1502229 h 1502229"/>
              <a:gd name="connsiteX0" fmla="*/ 0 w 4430486"/>
              <a:gd name="connsiteY0" fmla="*/ 0 h 1502229"/>
              <a:gd name="connsiteX1" fmla="*/ 4430486 w 4430486"/>
              <a:gd name="connsiteY1" fmla="*/ 1502229 h 1502229"/>
            </a:gdLst>
            <a:ahLst/>
            <a:cxnLst>
              <a:cxn ang="0">
                <a:pos x="connsiteX0" y="connsiteY0"/>
              </a:cxn>
              <a:cxn ang="0">
                <a:pos x="connsiteX1" y="connsiteY1"/>
              </a:cxn>
            </a:cxnLst>
            <a:rect l="l" t="t" r="r" b="b"/>
            <a:pathLst>
              <a:path w="4430486" h="1502229">
                <a:moveTo>
                  <a:pt x="0" y="0"/>
                </a:moveTo>
                <a:cubicBezTo>
                  <a:pt x="1574800" y="10886"/>
                  <a:pt x="2387599" y="1382486"/>
                  <a:pt x="4430486" y="1502229"/>
                </a:cubicBezTo>
              </a:path>
            </a:pathLst>
          </a:custGeom>
          <a:noFill/>
          <a:ln w="63500">
            <a:gradFill>
              <a:gsLst>
                <a:gs pos="0">
                  <a:srgbClr val="015D73"/>
                </a:gs>
                <a:gs pos="19000">
                  <a:srgbClr val="0197B8"/>
                </a:gs>
                <a:gs pos="83000">
                  <a:srgbClr val="1A5586"/>
                </a:gs>
                <a:gs pos="100000">
                  <a:srgbClr val="10314C"/>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049D6A04-0DCF-40F4-8660-9583207974EA}"/>
              </a:ext>
            </a:extLst>
          </p:cNvPr>
          <p:cNvSpPr/>
          <p:nvPr/>
        </p:nvSpPr>
        <p:spPr>
          <a:xfrm>
            <a:off x="3418113" y="3859977"/>
            <a:ext cx="4245429" cy="1169222"/>
          </a:xfrm>
          <a:custGeom>
            <a:avLst/>
            <a:gdLst>
              <a:gd name="connsiteX0" fmla="*/ 0 w 4267200"/>
              <a:gd name="connsiteY0" fmla="*/ 1208314 h 1208314"/>
              <a:gd name="connsiteX1" fmla="*/ 4267200 w 4267200"/>
              <a:gd name="connsiteY1" fmla="*/ 0 h 1208314"/>
              <a:gd name="connsiteX0" fmla="*/ 0 w 4267200"/>
              <a:gd name="connsiteY0" fmla="*/ 1208314 h 1208314"/>
              <a:gd name="connsiteX1" fmla="*/ 4267200 w 4267200"/>
              <a:gd name="connsiteY1" fmla="*/ 0 h 1208314"/>
              <a:gd name="connsiteX0" fmla="*/ 0 w 4267200"/>
              <a:gd name="connsiteY0" fmla="*/ 1208314 h 1208387"/>
              <a:gd name="connsiteX1" fmla="*/ 4267200 w 4267200"/>
              <a:gd name="connsiteY1" fmla="*/ 0 h 1208387"/>
              <a:gd name="connsiteX0" fmla="*/ 0 w 4267200"/>
              <a:gd name="connsiteY0" fmla="*/ 1208385 h 1208456"/>
              <a:gd name="connsiteX1" fmla="*/ 4267200 w 4267200"/>
              <a:gd name="connsiteY1" fmla="*/ 71 h 1208456"/>
              <a:gd name="connsiteX0" fmla="*/ 0 w 4267200"/>
              <a:gd name="connsiteY0" fmla="*/ 1208388 h 1208388"/>
              <a:gd name="connsiteX1" fmla="*/ 4267200 w 4267200"/>
              <a:gd name="connsiteY1" fmla="*/ 74 h 1208388"/>
              <a:gd name="connsiteX0" fmla="*/ 0 w 4245429"/>
              <a:gd name="connsiteY0" fmla="*/ 1164849 h 1164849"/>
              <a:gd name="connsiteX1" fmla="*/ 4245429 w 4245429"/>
              <a:gd name="connsiteY1" fmla="*/ 78 h 1164849"/>
              <a:gd name="connsiteX0" fmla="*/ 0 w 4245429"/>
              <a:gd name="connsiteY0" fmla="*/ 1169222 h 1169222"/>
              <a:gd name="connsiteX1" fmla="*/ 4245429 w 4245429"/>
              <a:gd name="connsiteY1" fmla="*/ 4451 h 1169222"/>
            </a:gdLst>
            <a:ahLst/>
            <a:cxnLst>
              <a:cxn ang="0">
                <a:pos x="connsiteX0" y="connsiteY0"/>
              </a:cxn>
              <a:cxn ang="0">
                <a:pos x="connsiteX1" y="connsiteY1"/>
              </a:cxn>
            </a:cxnLst>
            <a:rect l="l" t="t" r="r" b="b"/>
            <a:pathLst>
              <a:path w="4245429" h="1169222">
                <a:moveTo>
                  <a:pt x="0" y="1169222"/>
                </a:moveTo>
                <a:cubicBezTo>
                  <a:pt x="1553030" y="1136565"/>
                  <a:pt x="2616201" y="-82635"/>
                  <a:pt x="4245429" y="4451"/>
                </a:cubicBezTo>
              </a:path>
            </a:pathLst>
          </a:custGeom>
          <a:noFill/>
          <a:ln w="63500">
            <a:gradFill>
              <a:gsLst>
                <a:gs pos="100000">
                  <a:srgbClr val="123756"/>
                </a:gs>
                <a:gs pos="84000">
                  <a:srgbClr val="1C5686"/>
                </a:gs>
                <a:gs pos="18000">
                  <a:srgbClr val="0197B8"/>
                </a:gs>
                <a:gs pos="1000">
                  <a:srgbClr val="016279"/>
                </a:gs>
              </a:gsLst>
              <a:lin ang="5400000" scaled="1"/>
            </a:gradFill>
          </a:ln>
          <a:effectLst>
            <a:outerShdw blurRad="50800" dist="38100" dir="36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D6E34E4C-6B31-4E7C-B29D-61AD0BB2A7F8}"/>
              </a:ext>
            </a:extLst>
          </p:cNvPr>
          <p:cNvSpPr/>
          <p:nvPr/>
        </p:nvSpPr>
        <p:spPr>
          <a:xfrm>
            <a:off x="3363686" y="2558143"/>
            <a:ext cx="4365171" cy="2383971"/>
          </a:xfrm>
          <a:custGeom>
            <a:avLst/>
            <a:gdLst>
              <a:gd name="connsiteX0" fmla="*/ 0 w 4365171"/>
              <a:gd name="connsiteY0" fmla="*/ 2416628 h 2416628"/>
              <a:gd name="connsiteX1" fmla="*/ 2220685 w 4365171"/>
              <a:gd name="connsiteY1" fmla="*/ 1132114 h 2416628"/>
              <a:gd name="connsiteX2" fmla="*/ 4365171 w 4365171"/>
              <a:gd name="connsiteY2" fmla="*/ 0 h 2416628"/>
              <a:gd name="connsiteX0" fmla="*/ 0 w 4365171"/>
              <a:gd name="connsiteY0" fmla="*/ 2416628 h 2416628"/>
              <a:gd name="connsiteX1" fmla="*/ 2220685 w 4365171"/>
              <a:gd name="connsiteY1" fmla="*/ 1132114 h 2416628"/>
              <a:gd name="connsiteX2" fmla="*/ 4365171 w 4365171"/>
              <a:gd name="connsiteY2" fmla="*/ 0 h 2416628"/>
              <a:gd name="connsiteX0" fmla="*/ 0 w 4365171"/>
              <a:gd name="connsiteY0" fmla="*/ 2416628 h 2416628"/>
              <a:gd name="connsiteX1" fmla="*/ 2220685 w 4365171"/>
              <a:gd name="connsiteY1" fmla="*/ 1132114 h 2416628"/>
              <a:gd name="connsiteX2" fmla="*/ 4365171 w 4365171"/>
              <a:gd name="connsiteY2" fmla="*/ 0 h 2416628"/>
              <a:gd name="connsiteX0" fmla="*/ 0 w 4365171"/>
              <a:gd name="connsiteY0" fmla="*/ 2416628 h 2416628"/>
              <a:gd name="connsiteX1" fmla="*/ 2220685 w 4365171"/>
              <a:gd name="connsiteY1" fmla="*/ 1132114 h 2416628"/>
              <a:gd name="connsiteX2" fmla="*/ 4365171 w 4365171"/>
              <a:gd name="connsiteY2" fmla="*/ 0 h 2416628"/>
              <a:gd name="connsiteX0" fmla="*/ 0 w 4365171"/>
              <a:gd name="connsiteY0" fmla="*/ 2416628 h 2416628"/>
              <a:gd name="connsiteX1" fmla="*/ 2220685 w 4365171"/>
              <a:gd name="connsiteY1" fmla="*/ 1132114 h 2416628"/>
              <a:gd name="connsiteX2" fmla="*/ 4365171 w 4365171"/>
              <a:gd name="connsiteY2" fmla="*/ 0 h 2416628"/>
              <a:gd name="connsiteX0" fmla="*/ 0 w 4365171"/>
              <a:gd name="connsiteY0" fmla="*/ 2416628 h 2416628"/>
              <a:gd name="connsiteX1" fmla="*/ 2220685 w 4365171"/>
              <a:gd name="connsiteY1" fmla="*/ 1132114 h 2416628"/>
              <a:gd name="connsiteX2" fmla="*/ 4365171 w 4365171"/>
              <a:gd name="connsiteY2" fmla="*/ 0 h 2416628"/>
              <a:gd name="connsiteX0" fmla="*/ 0 w 4365171"/>
              <a:gd name="connsiteY0" fmla="*/ 2383971 h 2383971"/>
              <a:gd name="connsiteX1" fmla="*/ 2220685 w 4365171"/>
              <a:gd name="connsiteY1" fmla="*/ 1099457 h 2383971"/>
              <a:gd name="connsiteX2" fmla="*/ 4365171 w 4365171"/>
              <a:gd name="connsiteY2" fmla="*/ 0 h 2383971"/>
            </a:gdLst>
            <a:ahLst/>
            <a:cxnLst>
              <a:cxn ang="0">
                <a:pos x="connsiteX0" y="connsiteY0"/>
              </a:cxn>
              <a:cxn ang="0">
                <a:pos x="connsiteX1" y="connsiteY1"/>
              </a:cxn>
              <a:cxn ang="0">
                <a:pos x="connsiteX2" y="connsiteY2"/>
              </a:cxn>
            </a:cxnLst>
            <a:rect l="l" t="t" r="r" b="b"/>
            <a:pathLst>
              <a:path w="4365171" h="2383971">
                <a:moveTo>
                  <a:pt x="0" y="2383971"/>
                </a:moveTo>
                <a:cubicBezTo>
                  <a:pt x="801007" y="2269670"/>
                  <a:pt x="1340757" y="1959428"/>
                  <a:pt x="2220685" y="1099457"/>
                </a:cubicBezTo>
                <a:cubicBezTo>
                  <a:pt x="2817585" y="620486"/>
                  <a:pt x="3177721" y="146957"/>
                  <a:pt x="4365171" y="0"/>
                </a:cubicBezTo>
              </a:path>
            </a:pathLst>
          </a:custGeom>
          <a:noFill/>
          <a:ln w="63500">
            <a:gradFill>
              <a:gsLst>
                <a:gs pos="100000">
                  <a:srgbClr val="11334F"/>
                </a:gs>
                <a:gs pos="84000">
                  <a:srgbClr val="1C5686"/>
                </a:gs>
                <a:gs pos="20000">
                  <a:srgbClr val="52BEC9"/>
                </a:gs>
                <a:gs pos="0">
                  <a:srgbClr val="2F8F99"/>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6730CFA3-4CE5-4071-B67D-18E81CCDF1DE}"/>
              </a:ext>
            </a:extLst>
          </p:cNvPr>
          <p:cNvSpPr/>
          <p:nvPr/>
        </p:nvSpPr>
        <p:spPr>
          <a:xfrm>
            <a:off x="3407229" y="4985041"/>
            <a:ext cx="4441371" cy="240102"/>
          </a:xfrm>
          <a:custGeom>
            <a:avLst/>
            <a:gdLst>
              <a:gd name="connsiteX0" fmla="*/ 0 w 4376057"/>
              <a:gd name="connsiteY0" fmla="*/ 217715 h 217715"/>
              <a:gd name="connsiteX1" fmla="*/ 4376057 w 4376057"/>
              <a:gd name="connsiteY1" fmla="*/ 0 h 217715"/>
              <a:gd name="connsiteX0" fmla="*/ 0 w 4376057"/>
              <a:gd name="connsiteY0" fmla="*/ 217715 h 218641"/>
              <a:gd name="connsiteX1" fmla="*/ 4376057 w 4376057"/>
              <a:gd name="connsiteY1" fmla="*/ 0 h 218641"/>
              <a:gd name="connsiteX0" fmla="*/ 0 w 4376057"/>
              <a:gd name="connsiteY0" fmla="*/ 218331 h 218947"/>
              <a:gd name="connsiteX1" fmla="*/ 4376057 w 4376057"/>
              <a:gd name="connsiteY1" fmla="*/ 616 h 218947"/>
            </a:gdLst>
            <a:ahLst/>
            <a:cxnLst>
              <a:cxn ang="0">
                <a:pos x="connsiteX0" y="connsiteY0"/>
              </a:cxn>
              <a:cxn ang="0">
                <a:pos x="connsiteX1" y="connsiteY1"/>
              </a:cxn>
            </a:cxnLst>
            <a:rect l="l" t="t" r="r" b="b"/>
            <a:pathLst>
              <a:path w="4376057" h="218947">
                <a:moveTo>
                  <a:pt x="0" y="218331"/>
                </a:moveTo>
                <a:cubicBezTo>
                  <a:pt x="1426029" y="232844"/>
                  <a:pt x="3189514" y="-13897"/>
                  <a:pt x="4376057" y="616"/>
                </a:cubicBezTo>
              </a:path>
            </a:pathLst>
          </a:custGeom>
          <a:noFill/>
          <a:ln w="206375">
            <a:gradFill>
              <a:gsLst>
                <a:gs pos="0">
                  <a:srgbClr val="143F62"/>
                </a:gs>
                <a:gs pos="17000">
                  <a:srgbClr val="1C5686"/>
                </a:gs>
                <a:gs pos="83000">
                  <a:srgbClr val="1C5686"/>
                </a:gs>
                <a:gs pos="100000">
                  <a:srgbClr val="18476E"/>
                </a:gs>
              </a:gsLst>
              <a:lin ang="5400000" scaled="1"/>
            </a:gradFill>
          </a:ln>
          <a:effectLst>
            <a:outerShdw blurRad="88900" dist="38100" dir="5400000" algn="t"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B22A7F54-63BE-4988-A77F-899793AD2846}"/>
              </a:ext>
            </a:extLst>
          </p:cNvPr>
          <p:cNvGrpSpPr/>
          <p:nvPr/>
        </p:nvGrpSpPr>
        <p:grpSpPr>
          <a:xfrm>
            <a:off x="2460171" y="1872343"/>
            <a:ext cx="1012372" cy="1066801"/>
            <a:chOff x="2460171" y="1872343"/>
            <a:chExt cx="1012372" cy="1066801"/>
          </a:xfrm>
          <a:solidFill>
            <a:srgbClr val="4FC5CB"/>
          </a:solidFill>
        </p:grpSpPr>
        <p:sp>
          <p:nvSpPr>
            <p:cNvPr id="3" name="Oval 2">
              <a:extLst>
                <a:ext uri="{FF2B5EF4-FFF2-40B4-BE49-F238E27FC236}">
                  <a16:creationId xmlns:a16="http://schemas.microsoft.com/office/drawing/2014/main" id="{BBC5C83D-E65A-4DF0-B5A6-BC5BDF98B06E}"/>
                </a:ext>
              </a:extLst>
            </p:cNvPr>
            <p:cNvSpPr/>
            <p:nvPr/>
          </p:nvSpPr>
          <p:spPr>
            <a:xfrm>
              <a:off x="2460171" y="1872343"/>
              <a:ext cx="1012372" cy="106680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Graphic 86">
              <a:extLst>
                <a:ext uri="{FF2B5EF4-FFF2-40B4-BE49-F238E27FC236}">
                  <a16:creationId xmlns:a16="http://schemas.microsoft.com/office/drawing/2014/main" id="{B330D0C3-2D61-4E86-8EB2-9AAC101706D8}"/>
                </a:ext>
              </a:extLst>
            </p:cNvPr>
            <p:cNvPicPr>
              <a:picLocks noChangeAspect="1"/>
            </p:cNvPicPr>
            <p:nvPr/>
          </p:nvPicPr>
          <p:blipFill>
            <a:blip r:embed="rId2">
              <a:biLevel thresh="25000"/>
              <a:extLst>
                <a:ext uri="{96DAC541-7B7A-43D3-8B79-37D633B846F1}">
                  <asvg:svgBlip xmlns:asvg="http://schemas.microsoft.com/office/drawing/2016/SVG/main" r:embed="rId3"/>
                </a:ext>
              </a:extLst>
            </a:blip>
            <a:stretch>
              <a:fillRect/>
            </a:stretch>
          </p:blipFill>
          <p:spPr>
            <a:xfrm>
              <a:off x="2704419" y="2143805"/>
              <a:ext cx="523875" cy="523875"/>
            </a:xfrm>
            <a:prstGeom prst="rect">
              <a:avLst/>
            </a:prstGeom>
          </p:spPr>
        </p:pic>
      </p:grpSp>
      <p:grpSp>
        <p:nvGrpSpPr>
          <p:cNvPr id="5" name="Group 4">
            <a:extLst>
              <a:ext uri="{FF2B5EF4-FFF2-40B4-BE49-F238E27FC236}">
                <a16:creationId xmlns:a16="http://schemas.microsoft.com/office/drawing/2014/main" id="{993709B5-5C8C-402C-90AA-7EE7527919C2}"/>
              </a:ext>
            </a:extLst>
          </p:cNvPr>
          <p:cNvGrpSpPr/>
          <p:nvPr/>
        </p:nvGrpSpPr>
        <p:grpSpPr>
          <a:xfrm>
            <a:off x="2460170" y="3210606"/>
            <a:ext cx="1012372" cy="1066801"/>
            <a:chOff x="2460171" y="1872343"/>
            <a:chExt cx="1012372" cy="1066801"/>
          </a:xfrm>
          <a:solidFill>
            <a:srgbClr val="0197B5"/>
          </a:solidFill>
        </p:grpSpPr>
        <p:sp>
          <p:nvSpPr>
            <p:cNvPr id="6" name="Oval 5">
              <a:extLst>
                <a:ext uri="{FF2B5EF4-FFF2-40B4-BE49-F238E27FC236}">
                  <a16:creationId xmlns:a16="http://schemas.microsoft.com/office/drawing/2014/main" id="{3C6E8FC8-6159-4A9F-92C0-FAFF0BDA827D}"/>
                </a:ext>
              </a:extLst>
            </p:cNvPr>
            <p:cNvSpPr/>
            <p:nvPr/>
          </p:nvSpPr>
          <p:spPr>
            <a:xfrm>
              <a:off x="2460171" y="1872343"/>
              <a:ext cx="1012372" cy="106680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Graphic 86">
              <a:extLst>
                <a:ext uri="{FF2B5EF4-FFF2-40B4-BE49-F238E27FC236}">
                  <a16:creationId xmlns:a16="http://schemas.microsoft.com/office/drawing/2014/main" id="{791BC8DA-8EC3-46EB-9461-D06EA5C2A9CC}"/>
                </a:ext>
              </a:extLst>
            </p:cNvPr>
            <p:cNvPicPr>
              <a:picLocks noChangeAspect="1"/>
            </p:cNvPicPr>
            <p:nvPr/>
          </p:nvPicPr>
          <p:blipFill>
            <a:blip r:embed="rId4">
              <a:biLevel thresh="25000"/>
              <a:extLst>
                <a:ext uri="{96DAC541-7B7A-43D3-8B79-37D633B846F1}">
                  <asvg:svgBlip xmlns:asvg="http://schemas.microsoft.com/office/drawing/2016/SVG/main" r:embed="rId5"/>
                </a:ext>
              </a:extLst>
            </a:blip>
            <a:stretch>
              <a:fillRect/>
            </a:stretch>
          </p:blipFill>
          <p:spPr>
            <a:xfrm>
              <a:off x="2704419" y="2143805"/>
              <a:ext cx="523875" cy="523875"/>
            </a:xfrm>
            <a:prstGeom prst="rect">
              <a:avLst/>
            </a:prstGeom>
          </p:spPr>
        </p:pic>
      </p:grpSp>
      <p:grpSp>
        <p:nvGrpSpPr>
          <p:cNvPr id="8" name="Group 7">
            <a:extLst>
              <a:ext uri="{FF2B5EF4-FFF2-40B4-BE49-F238E27FC236}">
                <a16:creationId xmlns:a16="http://schemas.microsoft.com/office/drawing/2014/main" id="{438F0B63-D681-4F8B-AB2B-7141F1CE60CC}"/>
              </a:ext>
            </a:extLst>
          </p:cNvPr>
          <p:cNvGrpSpPr/>
          <p:nvPr/>
        </p:nvGrpSpPr>
        <p:grpSpPr>
          <a:xfrm>
            <a:off x="2460169" y="4548869"/>
            <a:ext cx="1012372" cy="1066801"/>
            <a:chOff x="2460171" y="1872343"/>
            <a:chExt cx="1012372" cy="1066801"/>
          </a:xfrm>
          <a:solidFill>
            <a:srgbClr val="1E5681"/>
          </a:solidFill>
        </p:grpSpPr>
        <p:sp>
          <p:nvSpPr>
            <p:cNvPr id="9" name="Oval 8">
              <a:extLst>
                <a:ext uri="{FF2B5EF4-FFF2-40B4-BE49-F238E27FC236}">
                  <a16:creationId xmlns:a16="http://schemas.microsoft.com/office/drawing/2014/main" id="{89931481-9B04-4424-ABAA-405BECF3552D}"/>
                </a:ext>
              </a:extLst>
            </p:cNvPr>
            <p:cNvSpPr/>
            <p:nvPr/>
          </p:nvSpPr>
          <p:spPr>
            <a:xfrm>
              <a:off x="2460171" y="1872343"/>
              <a:ext cx="1012372" cy="106680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Graphic 86">
              <a:extLst>
                <a:ext uri="{FF2B5EF4-FFF2-40B4-BE49-F238E27FC236}">
                  <a16:creationId xmlns:a16="http://schemas.microsoft.com/office/drawing/2014/main" id="{5478F8BD-21AA-4F5D-8820-E5395EB2A9CA}"/>
                </a:ext>
              </a:extLst>
            </p:cNvPr>
            <p:cNvPicPr>
              <a:picLocks noChangeAspect="1"/>
            </p:cNvPicPr>
            <p:nvPr/>
          </p:nvPicPr>
          <p:blipFill>
            <a:blip r:embed="rId6">
              <a:biLevel thresh="25000"/>
              <a:extLst>
                <a:ext uri="{96DAC541-7B7A-43D3-8B79-37D633B846F1}">
                  <asvg:svgBlip xmlns:asvg="http://schemas.microsoft.com/office/drawing/2016/SVG/main" r:embed="rId7"/>
                </a:ext>
              </a:extLst>
            </a:blip>
            <a:stretch>
              <a:fillRect/>
            </a:stretch>
          </p:blipFill>
          <p:spPr>
            <a:xfrm>
              <a:off x="2704419" y="2143805"/>
              <a:ext cx="523875" cy="523875"/>
            </a:xfrm>
            <a:prstGeom prst="rect">
              <a:avLst/>
            </a:prstGeom>
          </p:spPr>
        </p:pic>
      </p:grpSp>
      <p:grpSp>
        <p:nvGrpSpPr>
          <p:cNvPr id="11" name="Group 10">
            <a:extLst>
              <a:ext uri="{FF2B5EF4-FFF2-40B4-BE49-F238E27FC236}">
                <a16:creationId xmlns:a16="http://schemas.microsoft.com/office/drawing/2014/main" id="{48EA4899-C390-4269-A853-DD321B93B986}"/>
              </a:ext>
            </a:extLst>
          </p:cNvPr>
          <p:cNvGrpSpPr/>
          <p:nvPr/>
        </p:nvGrpSpPr>
        <p:grpSpPr>
          <a:xfrm>
            <a:off x="7630886" y="1872343"/>
            <a:ext cx="1012372" cy="1066801"/>
            <a:chOff x="2460171" y="1872343"/>
            <a:chExt cx="1012372" cy="1066801"/>
          </a:xfrm>
          <a:solidFill>
            <a:srgbClr val="52C3CB"/>
          </a:solidFill>
        </p:grpSpPr>
        <p:sp>
          <p:nvSpPr>
            <p:cNvPr id="12" name="Oval 11">
              <a:extLst>
                <a:ext uri="{FF2B5EF4-FFF2-40B4-BE49-F238E27FC236}">
                  <a16:creationId xmlns:a16="http://schemas.microsoft.com/office/drawing/2014/main" id="{0200CC5D-A4A3-4EA3-9810-87810436D441}"/>
                </a:ext>
              </a:extLst>
            </p:cNvPr>
            <p:cNvSpPr/>
            <p:nvPr/>
          </p:nvSpPr>
          <p:spPr>
            <a:xfrm>
              <a:off x="2460171" y="1872343"/>
              <a:ext cx="1012372" cy="106680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86">
              <a:extLst>
                <a:ext uri="{FF2B5EF4-FFF2-40B4-BE49-F238E27FC236}">
                  <a16:creationId xmlns:a16="http://schemas.microsoft.com/office/drawing/2014/main" id="{B2DC9117-07B3-46CE-9B28-F2EAD368F32F}"/>
                </a:ext>
              </a:extLst>
            </p:cNvPr>
            <p:cNvPicPr>
              <a:picLocks noChangeAspect="1"/>
            </p:cNvPicPr>
            <p:nvPr/>
          </p:nvPicPr>
          <p:blipFill>
            <a:blip r:embed="rId8">
              <a:biLevel thresh="25000"/>
              <a:extLst>
                <a:ext uri="{96DAC541-7B7A-43D3-8B79-37D633B846F1}">
                  <asvg:svgBlip xmlns:asvg="http://schemas.microsoft.com/office/drawing/2016/SVG/main" r:embed="rId9"/>
                </a:ext>
              </a:extLst>
            </a:blip>
            <a:stretch>
              <a:fillRect/>
            </a:stretch>
          </p:blipFill>
          <p:spPr>
            <a:xfrm>
              <a:off x="2704419" y="2143805"/>
              <a:ext cx="523875" cy="523875"/>
            </a:xfrm>
            <a:prstGeom prst="rect">
              <a:avLst/>
            </a:prstGeom>
          </p:spPr>
        </p:pic>
      </p:grpSp>
      <p:grpSp>
        <p:nvGrpSpPr>
          <p:cNvPr id="14" name="Group 13">
            <a:extLst>
              <a:ext uri="{FF2B5EF4-FFF2-40B4-BE49-F238E27FC236}">
                <a16:creationId xmlns:a16="http://schemas.microsoft.com/office/drawing/2014/main" id="{C853E04E-5489-4334-B8CD-B32AFAA89DD4}"/>
              </a:ext>
            </a:extLst>
          </p:cNvPr>
          <p:cNvGrpSpPr/>
          <p:nvPr/>
        </p:nvGrpSpPr>
        <p:grpSpPr>
          <a:xfrm>
            <a:off x="7630885" y="3210606"/>
            <a:ext cx="1012372" cy="1066801"/>
            <a:chOff x="2460171" y="1872343"/>
            <a:chExt cx="1012372" cy="1066801"/>
          </a:xfrm>
          <a:solidFill>
            <a:srgbClr val="0197B8"/>
          </a:solidFill>
        </p:grpSpPr>
        <p:sp>
          <p:nvSpPr>
            <p:cNvPr id="15" name="Oval 14">
              <a:extLst>
                <a:ext uri="{FF2B5EF4-FFF2-40B4-BE49-F238E27FC236}">
                  <a16:creationId xmlns:a16="http://schemas.microsoft.com/office/drawing/2014/main" id="{97E4C7CE-CA41-458E-ACBA-A1F1E1102F68}"/>
                </a:ext>
              </a:extLst>
            </p:cNvPr>
            <p:cNvSpPr/>
            <p:nvPr/>
          </p:nvSpPr>
          <p:spPr>
            <a:xfrm>
              <a:off x="2460171" y="1872343"/>
              <a:ext cx="1012372" cy="106680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Graphic 86">
              <a:extLst>
                <a:ext uri="{FF2B5EF4-FFF2-40B4-BE49-F238E27FC236}">
                  <a16:creationId xmlns:a16="http://schemas.microsoft.com/office/drawing/2014/main" id="{339B4BE2-AE72-45B6-BF33-ACF7CB8F1B10}"/>
                </a:ext>
              </a:extLst>
            </p:cNvPr>
            <p:cNvPicPr>
              <a:picLocks noChangeAspect="1"/>
            </p:cNvPicPr>
            <p:nvPr/>
          </p:nvPicPr>
          <p:blipFill>
            <a:blip r:embed="rId10">
              <a:biLevel thresh="25000"/>
              <a:extLst>
                <a:ext uri="{96DAC541-7B7A-43D3-8B79-37D633B846F1}">
                  <asvg:svgBlip xmlns:asvg="http://schemas.microsoft.com/office/drawing/2016/SVG/main" r:embed="rId11"/>
                </a:ext>
              </a:extLst>
            </a:blip>
            <a:stretch>
              <a:fillRect/>
            </a:stretch>
          </p:blipFill>
          <p:spPr>
            <a:xfrm>
              <a:off x="2704419" y="2143805"/>
              <a:ext cx="523875" cy="523875"/>
            </a:xfrm>
            <a:prstGeom prst="rect">
              <a:avLst/>
            </a:prstGeom>
          </p:spPr>
        </p:pic>
      </p:grpSp>
      <p:grpSp>
        <p:nvGrpSpPr>
          <p:cNvPr id="17" name="Group 16">
            <a:extLst>
              <a:ext uri="{FF2B5EF4-FFF2-40B4-BE49-F238E27FC236}">
                <a16:creationId xmlns:a16="http://schemas.microsoft.com/office/drawing/2014/main" id="{7562022E-DCAA-4D28-810B-27867BB25F41}"/>
              </a:ext>
            </a:extLst>
          </p:cNvPr>
          <p:cNvGrpSpPr/>
          <p:nvPr/>
        </p:nvGrpSpPr>
        <p:grpSpPr>
          <a:xfrm>
            <a:off x="7630884" y="4548869"/>
            <a:ext cx="1012372" cy="1066801"/>
            <a:chOff x="2460171" y="1872343"/>
            <a:chExt cx="1012372" cy="1066801"/>
          </a:xfrm>
          <a:solidFill>
            <a:srgbClr val="1C5686"/>
          </a:solidFill>
        </p:grpSpPr>
        <p:sp>
          <p:nvSpPr>
            <p:cNvPr id="18" name="Oval 17">
              <a:extLst>
                <a:ext uri="{FF2B5EF4-FFF2-40B4-BE49-F238E27FC236}">
                  <a16:creationId xmlns:a16="http://schemas.microsoft.com/office/drawing/2014/main" id="{012A8DF6-77F4-4798-901D-A3F51774FAE4}"/>
                </a:ext>
              </a:extLst>
            </p:cNvPr>
            <p:cNvSpPr/>
            <p:nvPr/>
          </p:nvSpPr>
          <p:spPr>
            <a:xfrm>
              <a:off x="2460171" y="1872343"/>
              <a:ext cx="1012372" cy="106680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Graphic 86">
              <a:extLst>
                <a:ext uri="{FF2B5EF4-FFF2-40B4-BE49-F238E27FC236}">
                  <a16:creationId xmlns:a16="http://schemas.microsoft.com/office/drawing/2014/main" id="{7E030631-D471-4E1F-8BFE-ABEE75D488FA}"/>
                </a:ext>
              </a:extLst>
            </p:cNvPr>
            <p:cNvPicPr>
              <a:picLocks noChangeAspect="1"/>
            </p:cNvPicPr>
            <p:nvPr/>
          </p:nvPicPr>
          <p:blipFill>
            <a:blip r:embed="rId12">
              <a:biLevel thresh="25000"/>
              <a:extLst>
                <a:ext uri="{96DAC541-7B7A-43D3-8B79-37D633B846F1}">
                  <asvg:svgBlip xmlns:asvg="http://schemas.microsoft.com/office/drawing/2016/SVG/main" r:embed="rId13"/>
                </a:ext>
              </a:extLst>
            </a:blip>
            <a:stretch>
              <a:fillRect/>
            </a:stretch>
          </p:blipFill>
          <p:spPr>
            <a:xfrm>
              <a:off x="2704419" y="2143805"/>
              <a:ext cx="523875" cy="523875"/>
            </a:xfrm>
            <a:prstGeom prst="rect">
              <a:avLst/>
            </a:prstGeom>
          </p:spPr>
        </p:pic>
      </p:grpSp>
      <p:sp>
        <p:nvSpPr>
          <p:cNvPr id="31" name="TextBox 30">
            <a:extLst>
              <a:ext uri="{FF2B5EF4-FFF2-40B4-BE49-F238E27FC236}">
                <a16:creationId xmlns:a16="http://schemas.microsoft.com/office/drawing/2014/main" id="{48D56FFC-C63F-43C7-94C4-4A8EEF9E459A}"/>
              </a:ext>
            </a:extLst>
          </p:cNvPr>
          <p:cNvSpPr txBox="1"/>
          <p:nvPr/>
        </p:nvSpPr>
        <p:spPr>
          <a:xfrm>
            <a:off x="2797629" y="380219"/>
            <a:ext cx="6792685" cy="523220"/>
          </a:xfrm>
          <a:prstGeom prst="rect">
            <a:avLst/>
          </a:prstGeom>
          <a:noFill/>
        </p:spPr>
        <p:txBody>
          <a:bodyPr wrap="square" rtlCol="0">
            <a:spAutoFit/>
          </a:bodyPr>
          <a:lstStyle/>
          <a:p>
            <a:r>
              <a:rPr lang="en-US" sz="2800" dirty="0">
                <a:solidFill>
                  <a:srgbClr val="717F86"/>
                </a:solidFill>
                <a:latin typeface="+mj-lt"/>
              </a:rPr>
              <a:t>Routing multiple categories across things</a:t>
            </a:r>
          </a:p>
        </p:txBody>
      </p:sp>
      <p:sp>
        <p:nvSpPr>
          <p:cNvPr id="32" name="TextBox 31">
            <a:extLst>
              <a:ext uri="{FF2B5EF4-FFF2-40B4-BE49-F238E27FC236}">
                <a16:creationId xmlns:a16="http://schemas.microsoft.com/office/drawing/2014/main" id="{0CE58921-7DEE-42C1-B7A0-7DCD0AC16EB6}"/>
              </a:ext>
            </a:extLst>
          </p:cNvPr>
          <p:cNvSpPr txBox="1"/>
          <p:nvPr/>
        </p:nvSpPr>
        <p:spPr>
          <a:xfrm>
            <a:off x="3228292" y="839115"/>
            <a:ext cx="5236029" cy="400110"/>
          </a:xfrm>
          <a:prstGeom prst="rect">
            <a:avLst/>
          </a:prstGeom>
          <a:noFill/>
        </p:spPr>
        <p:txBody>
          <a:bodyPr wrap="square" rtlCol="0">
            <a:spAutoFit/>
          </a:bodyPr>
          <a:lstStyle/>
          <a:p>
            <a:r>
              <a:rPr lang="en-US" sz="2000" dirty="0">
                <a:solidFill>
                  <a:srgbClr val="717F86"/>
                </a:solidFill>
              </a:rPr>
              <a:t>Curves are super easy to edit to make your own!</a:t>
            </a:r>
          </a:p>
        </p:txBody>
      </p:sp>
      <p:sp>
        <p:nvSpPr>
          <p:cNvPr id="33" name="TextBox 32">
            <a:extLst>
              <a:ext uri="{FF2B5EF4-FFF2-40B4-BE49-F238E27FC236}">
                <a16:creationId xmlns:a16="http://schemas.microsoft.com/office/drawing/2014/main" id="{AE443BEF-53CE-4EE6-9872-2FFE24781DF0}"/>
              </a:ext>
            </a:extLst>
          </p:cNvPr>
          <p:cNvSpPr txBox="1"/>
          <p:nvPr/>
        </p:nvSpPr>
        <p:spPr>
          <a:xfrm>
            <a:off x="8752115" y="1937657"/>
            <a:ext cx="2188028" cy="738664"/>
          </a:xfrm>
          <a:prstGeom prst="rect">
            <a:avLst/>
          </a:prstGeom>
          <a:noFill/>
        </p:spPr>
        <p:txBody>
          <a:bodyPr wrap="square" rtlCol="0">
            <a:spAutoFit/>
          </a:bodyPr>
          <a:lstStyle/>
          <a:p>
            <a:r>
              <a:rPr lang="en-US" sz="2400" dirty="0">
                <a:solidFill>
                  <a:srgbClr val="717F86"/>
                </a:solidFill>
              </a:rPr>
              <a:t>$44 Billion</a:t>
            </a:r>
          </a:p>
          <a:p>
            <a:r>
              <a:rPr lang="en-US" dirty="0">
                <a:solidFill>
                  <a:srgbClr val="717F86"/>
                </a:solidFill>
              </a:rPr>
              <a:t>Market capitalization</a:t>
            </a:r>
          </a:p>
        </p:txBody>
      </p:sp>
      <p:sp>
        <p:nvSpPr>
          <p:cNvPr id="34" name="TextBox 33">
            <a:extLst>
              <a:ext uri="{FF2B5EF4-FFF2-40B4-BE49-F238E27FC236}">
                <a16:creationId xmlns:a16="http://schemas.microsoft.com/office/drawing/2014/main" id="{4DB0E452-6D8B-4DDF-B44C-03BA9D3ACA78}"/>
              </a:ext>
            </a:extLst>
          </p:cNvPr>
          <p:cNvSpPr txBox="1"/>
          <p:nvPr/>
        </p:nvSpPr>
        <p:spPr>
          <a:xfrm>
            <a:off x="8752115" y="3366748"/>
            <a:ext cx="2188028" cy="738664"/>
          </a:xfrm>
          <a:prstGeom prst="rect">
            <a:avLst/>
          </a:prstGeom>
          <a:noFill/>
        </p:spPr>
        <p:txBody>
          <a:bodyPr wrap="square" rtlCol="0">
            <a:spAutoFit/>
          </a:bodyPr>
          <a:lstStyle/>
          <a:p>
            <a:r>
              <a:rPr lang="en-US" sz="2400" dirty="0">
                <a:solidFill>
                  <a:srgbClr val="717F86"/>
                </a:solidFill>
              </a:rPr>
              <a:t>$295 Billion</a:t>
            </a:r>
          </a:p>
          <a:p>
            <a:r>
              <a:rPr lang="en-US" dirty="0">
                <a:solidFill>
                  <a:srgbClr val="717F86"/>
                </a:solidFill>
              </a:rPr>
              <a:t>Market capitalization</a:t>
            </a:r>
          </a:p>
        </p:txBody>
      </p:sp>
      <p:sp>
        <p:nvSpPr>
          <p:cNvPr id="35" name="TextBox 34">
            <a:extLst>
              <a:ext uri="{FF2B5EF4-FFF2-40B4-BE49-F238E27FC236}">
                <a16:creationId xmlns:a16="http://schemas.microsoft.com/office/drawing/2014/main" id="{C4C5626E-EA00-4581-9CCE-FB9A939B0CAE}"/>
              </a:ext>
            </a:extLst>
          </p:cNvPr>
          <p:cNvSpPr txBox="1"/>
          <p:nvPr/>
        </p:nvSpPr>
        <p:spPr>
          <a:xfrm>
            <a:off x="8752115" y="4743042"/>
            <a:ext cx="2188028" cy="738664"/>
          </a:xfrm>
          <a:prstGeom prst="rect">
            <a:avLst/>
          </a:prstGeom>
          <a:noFill/>
        </p:spPr>
        <p:txBody>
          <a:bodyPr wrap="square" rtlCol="0">
            <a:spAutoFit/>
          </a:bodyPr>
          <a:lstStyle/>
          <a:p>
            <a:r>
              <a:rPr lang="en-US" sz="2400" dirty="0">
                <a:solidFill>
                  <a:srgbClr val="717F86"/>
                </a:solidFill>
              </a:rPr>
              <a:t>$2 Trillion</a:t>
            </a:r>
          </a:p>
          <a:p>
            <a:r>
              <a:rPr lang="en-US" dirty="0">
                <a:solidFill>
                  <a:srgbClr val="717F86"/>
                </a:solidFill>
              </a:rPr>
              <a:t>Market capitalization</a:t>
            </a:r>
          </a:p>
        </p:txBody>
      </p:sp>
      <p:pic>
        <p:nvPicPr>
          <p:cNvPr id="44" name="Graphic 116">
            <a:extLst>
              <a:ext uri="{FF2B5EF4-FFF2-40B4-BE49-F238E27FC236}">
                <a16:creationId xmlns:a16="http://schemas.microsoft.com/office/drawing/2014/main" id="{9BAA0C2C-546A-47DB-AE66-F39182B441EF}"/>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1582399" y="6302827"/>
            <a:ext cx="359229" cy="359229"/>
          </a:xfrm>
          <a:prstGeom prst="rect">
            <a:avLst/>
          </a:prstGeom>
        </p:spPr>
      </p:pic>
      <p:pic>
        <p:nvPicPr>
          <p:cNvPr id="45" name="Graphic 117">
            <a:extLst>
              <a:ext uri="{FF2B5EF4-FFF2-40B4-BE49-F238E27FC236}">
                <a16:creationId xmlns:a16="http://schemas.microsoft.com/office/drawing/2014/main" id="{F36417A6-DC01-420C-B90D-5CD4C30357A4}"/>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10620361" y="6302828"/>
            <a:ext cx="359229" cy="359229"/>
          </a:xfrm>
          <a:prstGeom prst="rect">
            <a:avLst/>
          </a:prstGeom>
        </p:spPr>
      </p:pic>
      <p:pic>
        <p:nvPicPr>
          <p:cNvPr id="46" name="Graphic 122">
            <a:extLst>
              <a:ext uri="{FF2B5EF4-FFF2-40B4-BE49-F238E27FC236}">
                <a16:creationId xmlns:a16="http://schemas.microsoft.com/office/drawing/2014/main" id="{5F2A14CB-D56A-4250-8E24-105079FB3C87}"/>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11101380" y="6302827"/>
            <a:ext cx="359229" cy="359229"/>
          </a:xfrm>
          <a:prstGeom prst="rect">
            <a:avLst/>
          </a:prstGeom>
        </p:spPr>
      </p:pic>
      <p:grpSp>
        <p:nvGrpSpPr>
          <p:cNvPr id="47" name="Group 46">
            <a:extLst>
              <a:ext uri="{FF2B5EF4-FFF2-40B4-BE49-F238E27FC236}">
                <a16:creationId xmlns:a16="http://schemas.microsoft.com/office/drawing/2014/main" id="{A811DF13-7EBD-4C68-B842-CDD9838FDE89}"/>
              </a:ext>
            </a:extLst>
          </p:cNvPr>
          <p:cNvGrpSpPr/>
          <p:nvPr/>
        </p:nvGrpSpPr>
        <p:grpSpPr>
          <a:xfrm>
            <a:off x="1948543" y="1807029"/>
            <a:ext cx="228600" cy="3907971"/>
            <a:chOff x="1948543" y="1807029"/>
            <a:chExt cx="228600" cy="3907971"/>
          </a:xfrm>
        </p:grpSpPr>
        <p:cxnSp>
          <p:nvCxnSpPr>
            <p:cNvPr id="48" name="Straight Connector 47">
              <a:extLst>
                <a:ext uri="{FF2B5EF4-FFF2-40B4-BE49-F238E27FC236}">
                  <a16:creationId xmlns:a16="http://schemas.microsoft.com/office/drawing/2014/main" id="{68ED0992-E22E-4EF7-A5FE-0FCA170EAC44}"/>
                </a:ext>
              </a:extLst>
            </p:cNvPr>
            <p:cNvCxnSpPr>
              <a:cxnSpLocks/>
            </p:cNvCxnSpPr>
            <p:nvPr/>
          </p:nvCxnSpPr>
          <p:spPr>
            <a:xfrm flipH="1">
              <a:off x="1959429" y="1807029"/>
              <a:ext cx="217714" cy="0"/>
            </a:xfrm>
            <a:prstGeom prst="line">
              <a:avLst/>
            </a:prstGeom>
            <a:ln w="22225">
              <a:solidFill>
                <a:srgbClr val="B3AEAC"/>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BD0623B-DFC6-4AF4-96A7-CDB28542B6F3}"/>
                </a:ext>
              </a:extLst>
            </p:cNvPr>
            <p:cNvCxnSpPr>
              <a:cxnSpLocks/>
            </p:cNvCxnSpPr>
            <p:nvPr/>
          </p:nvCxnSpPr>
          <p:spPr>
            <a:xfrm>
              <a:off x="1948543" y="1807029"/>
              <a:ext cx="10886" cy="3907971"/>
            </a:xfrm>
            <a:prstGeom prst="line">
              <a:avLst/>
            </a:prstGeom>
            <a:ln w="22225">
              <a:solidFill>
                <a:srgbClr val="B3AEAC"/>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4680AB3-7F1C-479A-80AA-98893E5FE6CF}"/>
                </a:ext>
              </a:extLst>
            </p:cNvPr>
            <p:cNvCxnSpPr>
              <a:cxnSpLocks/>
            </p:cNvCxnSpPr>
            <p:nvPr/>
          </p:nvCxnSpPr>
          <p:spPr>
            <a:xfrm>
              <a:off x="1959429" y="5704114"/>
              <a:ext cx="217714" cy="0"/>
            </a:xfrm>
            <a:prstGeom prst="line">
              <a:avLst/>
            </a:prstGeom>
            <a:ln w="22225">
              <a:solidFill>
                <a:srgbClr val="B3AEAC"/>
              </a:solidFill>
            </a:ln>
          </p:spPr>
          <p:style>
            <a:lnRef idx="1">
              <a:schemeClr val="accent1"/>
            </a:lnRef>
            <a:fillRef idx="0">
              <a:schemeClr val="accent1"/>
            </a:fillRef>
            <a:effectRef idx="0">
              <a:schemeClr val="accent1"/>
            </a:effectRef>
            <a:fontRef idx="minor">
              <a:schemeClr val="tx1"/>
            </a:fontRef>
          </p:style>
        </p:cxnSp>
      </p:grpSp>
      <p:sp>
        <p:nvSpPr>
          <p:cNvPr id="51" name="TextBox 50">
            <a:extLst>
              <a:ext uri="{FF2B5EF4-FFF2-40B4-BE49-F238E27FC236}">
                <a16:creationId xmlns:a16="http://schemas.microsoft.com/office/drawing/2014/main" id="{FD19B42B-A076-4F4F-B9B5-2E72068B03CB}"/>
              </a:ext>
            </a:extLst>
          </p:cNvPr>
          <p:cNvSpPr txBox="1"/>
          <p:nvPr/>
        </p:nvSpPr>
        <p:spPr>
          <a:xfrm>
            <a:off x="1415143" y="2231572"/>
            <a:ext cx="461665" cy="3058885"/>
          </a:xfrm>
          <a:prstGeom prst="rect">
            <a:avLst/>
          </a:prstGeom>
          <a:noFill/>
        </p:spPr>
        <p:txBody>
          <a:bodyPr vert="vert270" wrap="square" rtlCol="0">
            <a:spAutoFit/>
          </a:bodyPr>
          <a:lstStyle/>
          <a:p>
            <a:r>
              <a:rPr lang="en-US" dirty="0">
                <a:solidFill>
                  <a:srgbClr val="969696"/>
                </a:solidFill>
              </a:rPr>
              <a:t>Totally fictious currency spread</a:t>
            </a:r>
          </a:p>
        </p:txBody>
      </p:sp>
      <p:sp>
        <p:nvSpPr>
          <p:cNvPr id="41" name="Oval 40">
            <a:extLst>
              <a:ext uri="{FF2B5EF4-FFF2-40B4-BE49-F238E27FC236}">
                <a16:creationId xmlns:a16="http://schemas.microsoft.com/office/drawing/2014/main" id="{F31A1272-D5A9-489D-9511-9A84E5E7EB62}"/>
              </a:ext>
            </a:extLst>
          </p:cNvPr>
          <p:cNvSpPr/>
          <p:nvPr/>
        </p:nvSpPr>
        <p:spPr>
          <a:xfrm>
            <a:off x="11473542" y="326571"/>
            <a:ext cx="489857" cy="468086"/>
          </a:xfrm>
          <a:prstGeom prst="ellipse">
            <a:avLst/>
          </a:prstGeom>
          <a:solidFill>
            <a:srgbClr val="52C3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a:t>
            </a:r>
          </a:p>
        </p:txBody>
      </p:sp>
      <p:sp>
        <p:nvSpPr>
          <p:cNvPr id="28" name="Footer Placeholder 27">
            <a:extLst>
              <a:ext uri="{FF2B5EF4-FFF2-40B4-BE49-F238E27FC236}">
                <a16:creationId xmlns:a16="http://schemas.microsoft.com/office/drawing/2014/main" id="{270FDC1B-0463-4E5F-BDCC-9F3A9B5D3A58}"/>
              </a:ext>
            </a:extLst>
          </p:cNvPr>
          <p:cNvSpPr>
            <a:spLocks noGrp="1"/>
          </p:cNvSpPr>
          <p:nvPr>
            <p:ph type="ftr" sz="quarter" idx="11"/>
          </p:nvPr>
        </p:nvSpPr>
        <p:spPr/>
        <p:txBody>
          <a:bodyPr/>
          <a:lstStyle/>
          <a:p>
            <a:r>
              <a:rPr lang="en-US" dirty="0">
                <a:solidFill>
                  <a:srgbClr val="849096"/>
                </a:solidFill>
              </a:rPr>
              <a:t>This is an example presentation template brought to you by David Borkowski</a:t>
            </a:r>
          </a:p>
        </p:txBody>
      </p:sp>
    </p:spTree>
    <p:extLst>
      <p:ext uri="{BB962C8B-B14F-4D97-AF65-F5344CB8AC3E}">
        <p14:creationId xmlns:p14="http://schemas.microsoft.com/office/powerpoint/2010/main" val="4414009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7F8FC"/>
        </a:solidFill>
        <a:effectLst/>
      </p:bgPr>
    </p:bg>
    <p:spTree>
      <p:nvGrpSpPr>
        <p:cNvPr id="1" name=""/>
        <p:cNvGrpSpPr/>
        <p:nvPr/>
      </p:nvGrpSpPr>
      <p:grpSpPr>
        <a:xfrm>
          <a:off x="0" y="0"/>
          <a:ext cx="0" cy="0"/>
          <a:chOff x="0" y="0"/>
          <a:chExt cx="0" cy="0"/>
        </a:xfrm>
      </p:grpSpPr>
      <p:sp>
        <p:nvSpPr>
          <p:cNvPr id="112" name="Oval 111">
            <a:extLst>
              <a:ext uri="{FF2B5EF4-FFF2-40B4-BE49-F238E27FC236}">
                <a16:creationId xmlns:a16="http://schemas.microsoft.com/office/drawing/2014/main" id="{E7A18483-0D5F-4DF9-9C5F-994A9810AC40}"/>
              </a:ext>
            </a:extLst>
          </p:cNvPr>
          <p:cNvSpPr/>
          <p:nvPr/>
        </p:nvSpPr>
        <p:spPr>
          <a:xfrm>
            <a:off x="6868886" y="5268686"/>
            <a:ext cx="576943" cy="555171"/>
          </a:xfrm>
          <a:prstGeom prst="ellipse">
            <a:avLst/>
          </a:prstGeom>
          <a:solidFill>
            <a:srgbClr val="CCCC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03009E2E-B739-4A18-B1B6-4B1FB5DE8941}"/>
              </a:ext>
            </a:extLst>
          </p:cNvPr>
          <p:cNvSpPr/>
          <p:nvPr/>
        </p:nvSpPr>
        <p:spPr>
          <a:xfrm>
            <a:off x="8964386" y="5268685"/>
            <a:ext cx="576943" cy="555171"/>
          </a:xfrm>
          <a:prstGeom prst="ellipse">
            <a:avLst/>
          </a:prstGeom>
          <a:solidFill>
            <a:srgbClr val="CCCC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c 4">
            <a:extLst>
              <a:ext uri="{FF2B5EF4-FFF2-40B4-BE49-F238E27FC236}">
                <a16:creationId xmlns:a16="http://schemas.microsoft.com/office/drawing/2014/main" id="{F8CA5341-5563-4088-B331-5A545DE8402A}"/>
              </a:ext>
            </a:extLst>
          </p:cNvPr>
          <p:cNvSpPr/>
          <p:nvPr/>
        </p:nvSpPr>
        <p:spPr>
          <a:xfrm>
            <a:off x="3141116" y="1693931"/>
            <a:ext cx="5909767" cy="3444125"/>
          </a:xfrm>
          <a:prstGeom prst="arc">
            <a:avLst>
              <a:gd name="adj1" fmla="val 4731502"/>
              <a:gd name="adj2" fmla="val 47453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58" name="Group 57">
            <a:extLst>
              <a:ext uri="{FF2B5EF4-FFF2-40B4-BE49-F238E27FC236}">
                <a16:creationId xmlns:a16="http://schemas.microsoft.com/office/drawing/2014/main" id="{CE98C33D-D3E9-40C5-A39E-EC39DC4F58F1}"/>
              </a:ext>
            </a:extLst>
          </p:cNvPr>
          <p:cNvGrpSpPr/>
          <p:nvPr/>
        </p:nvGrpSpPr>
        <p:grpSpPr>
          <a:xfrm>
            <a:off x="1080654" y="2798618"/>
            <a:ext cx="4701309" cy="2613892"/>
            <a:chOff x="3803021" y="1287989"/>
            <a:chExt cx="6914335" cy="4317983"/>
          </a:xfrm>
          <a:solidFill>
            <a:srgbClr val="CBCDCC"/>
          </a:solidFill>
        </p:grpSpPr>
        <p:sp>
          <p:nvSpPr>
            <p:cNvPr id="59" name="Shape 1385">
              <a:extLst>
                <a:ext uri="{FF2B5EF4-FFF2-40B4-BE49-F238E27FC236}">
                  <a16:creationId xmlns:a16="http://schemas.microsoft.com/office/drawing/2014/main" id="{D5F533B2-FAED-45C6-9366-AC51F6441614}"/>
                </a:ext>
              </a:extLst>
            </p:cNvPr>
            <p:cNvSpPr/>
            <p:nvPr/>
          </p:nvSpPr>
          <p:spPr>
            <a:xfrm>
              <a:off x="4142000" y="1287989"/>
              <a:ext cx="886244" cy="657708"/>
            </a:xfrm>
            <a:custGeom>
              <a:avLst/>
              <a:gdLst/>
              <a:ahLst/>
              <a:cxnLst/>
              <a:rect l="0" t="0" r="0" b="0"/>
              <a:pathLst>
                <a:path w="120000" h="120000" extrusionOk="0">
                  <a:moveTo>
                    <a:pt x="120000" y="29684"/>
                  </a:moveTo>
                  <a:cubicBezTo>
                    <a:pt x="120000" y="29684"/>
                    <a:pt x="108793" y="101684"/>
                    <a:pt x="106459" y="105473"/>
                  </a:cubicBezTo>
                  <a:cubicBezTo>
                    <a:pt x="104591" y="109894"/>
                    <a:pt x="106926" y="108631"/>
                    <a:pt x="106926" y="113052"/>
                  </a:cubicBezTo>
                  <a:cubicBezTo>
                    <a:pt x="106926" y="116842"/>
                    <a:pt x="105992" y="120000"/>
                    <a:pt x="105992" y="120000"/>
                  </a:cubicBezTo>
                  <a:cubicBezTo>
                    <a:pt x="75175" y="109263"/>
                    <a:pt x="75175" y="109263"/>
                    <a:pt x="75175" y="109263"/>
                  </a:cubicBezTo>
                  <a:cubicBezTo>
                    <a:pt x="70038" y="108631"/>
                    <a:pt x="70038" y="108631"/>
                    <a:pt x="70038" y="108631"/>
                  </a:cubicBezTo>
                  <a:cubicBezTo>
                    <a:pt x="68171" y="109263"/>
                    <a:pt x="68171" y="109263"/>
                    <a:pt x="68171" y="109263"/>
                  </a:cubicBezTo>
                  <a:cubicBezTo>
                    <a:pt x="65836" y="108631"/>
                    <a:pt x="65836" y="108631"/>
                    <a:pt x="65836" y="108631"/>
                  </a:cubicBezTo>
                  <a:cubicBezTo>
                    <a:pt x="63968" y="109263"/>
                    <a:pt x="63968" y="109263"/>
                    <a:pt x="63968" y="109263"/>
                  </a:cubicBezTo>
                  <a:cubicBezTo>
                    <a:pt x="50428" y="109894"/>
                    <a:pt x="50428" y="109894"/>
                    <a:pt x="50428" y="109894"/>
                  </a:cubicBezTo>
                  <a:cubicBezTo>
                    <a:pt x="49027" y="108631"/>
                    <a:pt x="49027" y="108631"/>
                    <a:pt x="49027" y="108631"/>
                  </a:cubicBezTo>
                  <a:cubicBezTo>
                    <a:pt x="47626" y="109263"/>
                    <a:pt x="47626" y="109263"/>
                    <a:pt x="47626" y="109263"/>
                  </a:cubicBezTo>
                  <a:cubicBezTo>
                    <a:pt x="46225" y="109894"/>
                    <a:pt x="46225" y="109894"/>
                    <a:pt x="46225" y="109894"/>
                  </a:cubicBezTo>
                  <a:cubicBezTo>
                    <a:pt x="45291" y="109894"/>
                    <a:pt x="45291" y="109894"/>
                    <a:pt x="45291" y="109894"/>
                  </a:cubicBezTo>
                  <a:cubicBezTo>
                    <a:pt x="43891" y="109263"/>
                    <a:pt x="43891" y="109263"/>
                    <a:pt x="43891" y="109263"/>
                  </a:cubicBezTo>
                  <a:cubicBezTo>
                    <a:pt x="43891" y="108631"/>
                    <a:pt x="43891" y="108631"/>
                    <a:pt x="43891" y="108631"/>
                  </a:cubicBezTo>
                  <a:cubicBezTo>
                    <a:pt x="41556" y="108631"/>
                    <a:pt x="41556" y="108631"/>
                    <a:pt x="41556" y="108631"/>
                  </a:cubicBezTo>
                  <a:cubicBezTo>
                    <a:pt x="40155" y="108000"/>
                    <a:pt x="40155" y="108000"/>
                    <a:pt x="40155" y="108000"/>
                  </a:cubicBezTo>
                  <a:cubicBezTo>
                    <a:pt x="39688" y="106736"/>
                    <a:pt x="39688" y="106736"/>
                    <a:pt x="39688" y="106736"/>
                  </a:cubicBezTo>
                  <a:cubicBezTo>
                    <a:pt x="39688" y="106105"/>
                    <a:pt x="39688" y="106105"/>
                    <a:pt x="39688" y="106105"/>
                  </a:cubicBezTo>
                  <a:cubicBezTo>
                    <a:pt x="37821" y="105473"/>
                    <a:pt x="37821" y="105473"/>
                    <a:pt x="37821" y="105473"/>
                  </a:cubicBezTo>
                  <a:cubicBezTo>
                    <a:pt x="34085" y="104210"/>
                    <a:pt x="34085" y="104210"/>
                    <a:pt x="34085" y="104210"/>
                  </a:cubicBezTo>
                  <a:cubicBezTo>
                    <a:pt x="31750" y="102947"/>
                    <a:pt x="31750" y="102947"/>
                    <a:pt x="31750" y="102947"/>
                  </a:cubicBezTo>
                  <a:cubicBezTo>
                    <a:pt x="30817" y="102315"/>
                    <a:pt x="30817" y="102315"/>
                    <a:pt x="30817" y="102315"/>
                  </a:cubicBezTo>
                  <a:cubicBezTo>
                    <a:pt x="28015" y="102947"/>
                    <a:pt x="28015" y="102947"/>
                    <a:pt x="28015" y="102947"/>
                  </a:cubicBezTo>
                  <a:cubicBezTo>
                    <a:pt x="23813" y="104210"/>
                    <a:pt x="23813" y="104210"/>
                    <a:pt x="23813" y="104210"/>
                  </a:cubicBezTo>
                  <a:cubicBezTo>
                    <a:pt x="18677" y="102315"/>
                    <a:pt x="18677" y="102315"/>
                    <a:pt x="18677" y="102315"/>
                  </a:cubicBezTo>
                  <a:cubicBezTo>
                    <a:pt x="15408" y="98526"/>
                    <a:pt x="15408" y="98526"/>
                    <a:pt x="15408" y="98526"/>
                  </a:cubicBezTo>
                  <a:cubicBezTo>
                    <a:pt x="15408" y="98526"/>
                    <a:pt x="16809" y="94105"/>
                    <a:pt x="16342" y="88421"/>
                  </a:cubicBezTo>
                  <a:cubicBezTo>
                    <a:pt x="15875" y="82105"/>
                    <a:pt x="13540" y="80842"/>
                    <a:pt x="13540" y="80842"/>
                  </a:cubicBezTo>
                  <a:cubicBezTo>
                    <a:pt x="11206" y="80842"/>
                    <a:pt x="11206" y="80842"/>
                    <a:pt x="11206" y="80842"/>
                  </a:cubicBezTo>
                  <a:cubicBezTo>
                    <a:pt x="9338" y="79578"/>
                    <a:pt x="9338" y="79578"/>
                    <a:pt x="9338" y="79578"/>
                  </a:cubicBezTo>
                  <a:cubicBezTo>
                    <a:pt x="9338" y="79578"/>
                    <a:pt x="9338" y="75789"/>
                    <a:pt x="7003" y="75789"/>
                  </a:cubicBezTo>
                  <a:cubicBezTo>
                    <a:pt x="4669" y="75789"/>
                    <a:pt x="4669" y="75789"/>
                    <a:pt x="4669" y="75789"/>
                  </a:cubicBezTo>
                  <a:cubicBezTo>
                    <a:pt x="1867" y="75157"/>
                    <a:pt x="1867" y="75157"/>
                    <a:pt x="1867" y="75157"/>
                  </a:cubicBezTo>
                  <a:cubicBezTo>
                    <a:pt x="0" y="73263"/>
                    <a:pt x="0" y="73263"/>
                    <a:pt x="0" y="73263"/>
                  </a:cubicBezTo>
                  <a:cubicBezTo>
                    <a:pt x="466" y="68842"/>
                    <a:pt x="466" y="68842"/>
                    <a:pt x="466" y="68842"/>
                  </a:cubicBezTo>
                  <a:cubicBezTo>
                    <a:pt x="1400" y="65052"/>
                    <a:pt x="1400" y="65052"/>
                    <a:pt x="1400" y="65052"/>
                  </a:cubicBezTo>
                  <a:cubicBezTo>
                    <a:pt x="1867" y="64421"/>
                    <a:pt x="1867" y="64421"/>
                    <a:pt x="1867" y="64421"/>
                  </a:cubicBezTo>
                  <a:cubicBezTo>
                    <a:pt x="2334" y="66315"/>
                    <a:pt x="2334" y="66315"/>
                    <a:pt x="2334" y="66315"/>
                  </a:cubicBezTo>
                  <a:cubicBezTo>
                    <a:pt x="2801" y="66947"/>
                    <a:pt x="2801" y="66947"/>
                    <a:pt x="2801" y="66947"/>
                  </a:cubicBezTo>
                  <a:cubicBezTo>
                    <a:pt x="3268" y="66315"/>
                    <a:pt x="3268" y="66315"/>
                    <a:pt x="3268" y="66315"/>
                  </a:cubicBezTo>
                  <a:cubicBezTo>
                    <a:pt x="3268" y="63789"/>
                    <a:pt x="3268" y="63789"/>
                    <a:pt x="3268" y="63789"/>
                  </a:cubicBezTo>
                  <a:cubicBezTo>
                    <a:pt x="5136" y="62526"/>
                    <a:pt x="5136" y="62526"/>
                    <a:pt x="5136" y="62526"/>
                  </a:cubicBezTo>
                  <a:cubicBezTo>
                    <a:pt x="5136" y="61894"/>
                    <a:pt x="5136" y="61894"/>
                    <a:pt x="5136" y="61894"/>
                  </a:cubicBezTo>
                  <a:cubicBezTo>
                    <a:pt x="4202" y="60631"/>
                    <a:pt x="4202" y="60631"/>
                    <a:pt x="4202" y="60631"/>
                  </a:cubicBezTo>
                  <a:cubicBezTo>
                    <a:pt x="3735" y="60000"/>
                    <a:pt x="3735" y="60000"/>
                    <a:pt x="3735" y="60000"/>
                  </a:cubicBezTo>
                  <a:cubicBezTo>
                    <a:pt x="3268" y="55578"/>
                    <a:pt x="3268" y="55578"/>
                    <a:pt x="3268" y="55578"/>
                  </a:cubicBezTo>
                  <a:cubicBezTo>
                    <a:pt x="6536" y="54947"/>
                    <a:pt x="6536" y="54947"/>
                    <a:pt x="6536" y="54947"/>
                  </a:cubicBezTo>
                  <a:cubicBezTo>
                    <a:pt x="7470" y="53684"/>
                    <a:pt x="7470" y="53684"/>
                    <a:pt x="7470" y="53684"/>
                  </a:cubicBezTo>
                  <a:cubicBezTo>
                    <a:pt x="4669" y="50526"/>
                    <a:pt x="4669" y="50526"/>
                    <a:pt x="4669" y="50526"/>
                  </a:cubicBezTo>
                  <a:cubicBezTo>
                    <a:pt x="3735" y="49263"/>
                    <a:pt x="3735" y="49263"/>
                    <a:pt x="3735" y="49263"/>
                  </a:cubicBezTo>
                  <a:cubicBezTo>
                    <a:pt x="2801" y="40421"/>
                    <a:pt x="2801" y="40421"/>
                    <a:pt x="2801" y="40421"/>
                  </a:cubicBezTo>
                  <a:cubicBezTo>
                    <a:pt x="2801" y="37894"/>
                    <a:pt x="2801" y="37894"/>
                    <a:pt x="2801" y="37894"/>
                  </a:cubicBezTo>
                  <a:cubicBezTo>
                    <a:pt x="3735" y="37263"/>
                    <a:pt x="3735" y="37263"/>
                    <a:pt x="3735" y="37263"/>
                  </a:cubicBezTo>
                  <a:cubicBezTo>
                    <a:pt x="3735" y="25894"/>
                    <a:pt x="3735" y="25894"/>
                    <a:pt x="3735" y="25894"/>
                  </a:cubicBezTo>
                  <a:cubicBezTo>
                    <a:pt x="1400" y="23368"/>
                    <a:pt x="1400" y="23368"/>
                    <a:pt x="1400" y="23368"/>
                  </a:cubicBezTo>
                  <a:cubicBezTo>
                    <a:pt x="1400" y="14526"/>
                    <a:pt x="1400" y="14526"/>
                    <a:pt x="1400" y="14526"/>
                  </a:cubicBezTo>
                  <a:cubicBezTo>
                    <a:pt x="3735" y="10736"/>
                    <a:pt x="3735" y="10736"/>
                    <a:pt x="3735" y="10736"/>
                  </a:cubicBezTo>
                  <a:cubicBezTo>
                    <a:pt x="4669" y="6315"/>
                    <a:pt x="4669" y="6315"/>
                    <a:pt x="4669" y="6315"/>
                  </a:cubicBezTo>
                  <a:cubicBezTo>
                    <a:pt x="9805" y="13263"/>
                    <a:pt x="9805" y="13263"/>
                    <a:pt x="9805" y="13263"/>
                  </a:cubicBezTo>
                  <a:cubicBezTo>
                    <a:pt x="15408" y="18947"/>
                    <a:pt x="15408" y="18947"/>
                    <a:pt x="15408" y="18947"/>
                  </a:cubicBezTo>
                  <a:cubicBezTo>
                    <a:pt x="19610" y="21473"/>
                    <a:pt x="19610" y="21473"/>
                    <a:pt x="19610" y="21473"/>
                  </a:cubicBezTo>
                  <a:cubicBezTo>
                    <a:pt x="22879" y="22736"/>
                    <a:pt x="22879" y="22736"/>
                    <a:pt x="22879" y="22736"/>
                  </a:cubicBezTo>
                  <a:cubicBezTo>
                    <a:pt x="24280" y="22736"/>
                    <a:pt x="24280" y="22736"/>
                    <a:pt x="24280" y="22736"/>
                  </a:cubicBezTo>
                  <a:cubicBezTo>
                    <a:pt x="25680" y="22736"/>
                    <a:pt x="25680" y="22736"/>
                    <a:pt x="25680" y="22736"/>
                  </a:cubicBezTo>
                  <a:cubicBezTo>
                    <a:pt x="26614" y="27157"/>
                    <a:pt x="26614" y="27157"/>
                    <a:pt x="26614" y="27157"/>
                  </a:cubicBezTo>
                  <a:cubicBezTo>
                    <a:pt x="30350" y="26526"/>
                    <a:pt x="30350" y="26526"/>
                    <a:pt x="30350" y="26526"/>
                  </a:cubicBezTo>
                  <a:cubicBezTo>
                    <a:pt x="30817" y="32842"/>
                    <a:pt x="30817" y="32842"/>
                    <a:pt x="30817" y="32842"/>
                  </a:cubicBezTo>
                  <a:cubicBezTo>
                    <a:pt x="29416" y="35368"/>
                    <a:pt x="29416" y="35368"/>
                    <a:pt x="29416" y="35368"/>
                  </a:cubicBezTo>
                  <a:cubicBezTo>
                    <a:pt x="25214" y="38526"/>
                    <a:pt x="25214" y="38526"/>
                    <a:pt x="25214" y="38526"/>
                  </a:cubicBezTo>
                  <a:cubicBezTo>
                    <a:pt x="22412" y="43578"/>
                    <a:pt x="22412" y="43578"/>
                    <a:pt x="22412" y="43578"/>
                  </a:cubicBezTo>
                  <a:cubicBezTo>
                    <a:pt x="21478" y="46105"/>
                    <a:pt x="21478" y="46105"/>
                    <a:pt x="21478" y="46105"/>
                  </a:cubicBezTo>
                  <a:cubicBezTo>
                    <a:pt x="22412" y="46736"/>
                    <a:pt x="22412" y="46736"/>
                    <a:pt x="22412" y="46736"/>
                  </a:cubicBezTo>
                  <a:cubicBezTo>
                    <a:pt x="24280" y="44210"/>
                    <a:pt x="24280" y="44210"/>
                    <a:pt x="24280" y="44210"/>
                  </a:cubicBezTo>
                  <a:cubicBezTo>
                    <a:pt x="25680" y="41684"/>
                    <a:pt x="25680" y="41684"/>
                    <a:pt x="25680" y="41684"/>
                  </a:cubicBezTo>
                  <a:cubicBezTo>
                    <a:pt x="29883" y="37894"/>
                    <a:pt x="29883" y="37894"/>
                    <a:pt x="29883" y="37894"/>
                  </a:cubicBezTo>
                  <a:cubicBezTo>
                    <a:pt x="32684" y="36000"/>
                    <a:pt x="32684" y="36000"/>
                    <a:pt x="32684" y="36000"/>
                  </a:cubicBezTo>
                  <a:cubicBezTo>
                    <a:pt x="32217" y="38526"/>
                    <a:pt x="32217" y="38526"/>
                    <a:pt x="32217" y="38526"/>
                  </a:cubicBezTo>
                  <a:cubicBezTo>
                    <a:pt x="30817" y="40421"/>
                    <a:pt x="30817" y="40421"/>
                    <a:pt x="30817" y="40421"/>
                  </a:cubicBezTo>
                  <a:cubicBezTo>
                    <a:pt x="28949" y="46736"/>
                    <a:pt x="28949" y="46736"/>
                    <a:pt x="28949" y="46736"/>
                  </a:cubicBezTo>
                  <a:cubicBezTo>
                    <a:pt x="24280" y="50526"/>
                    <a:pt x="24280" y="50526"/>
                    <a:pt x="24280" y="50526"/>
                  </a:cubicBezTo>
                  <a:cubicBezTo>
                    <a:pt x="21478" y="54315"/>
                    <a:pt x="21478" y="54315"/>
                    <a:pt x="21478" y="54315"/>
                  </a:cubicBezTo>
                  <a:cubicBezTo>
                    <a:pt x="21478" y="57473"/>
                    <a:pt x="21478" y="57473"/>
                    <a:pt x="21478" y="57473"/>
                  </a:cubicBezTo>
                  <a:cubicBezTo>
                    <a:pt x="23346" y="58105"/>
                    <a:pt x="23346" y="58105"/>
                    <a:pt x="23346" y="58105"/>
                  </a:cubicBezTo>
                  <a:cubicBezTo>
                    <a:pt x="25680" y="54947"/>
                    <a:pt x="25680" y="54947"/>
                    <a:pt x="25680" y="54947"/>
                  </a:cubicBezTo>
                  <a:cubicBezTo>
                    <a:pt x="28015" y="52421"/>
                    <a:pt x="28015" y="52421"/>
                    <a:pt x="28015" y="52421"/>
                  </a:cubicBezTo>
                  <a:cubicBezTo>
                    <a:pt x="30350" y="51789"/>
                    <a:pt x="30350" y="51789"/>
                    <a:pt x="30350" y="51789"/>
                  </a:cubicBezTo>
                  <a:cubicBezTo>
                    <a:pt x="32217" y="49263"/>
                    <a:pt x="32217" y="49263"/>
                    <a:pt x="32217" y="49263"/>
                  </a:cubicBezTo>
                  <a:cubicBezTo>
                    <a:pt x="33151" y="42947"/>
                    <a:pt x="33151" y="42947"/>
                    <a:pt x="33151" y="42947"/>
                  </a:cubicBezTo>
                  <a:cubicBezTo>
                    <a:pt x="35019" y="37894"/>
                    <a:pt x="35019" y="37894"/>
                    <a:pt x="35019" y="37894"/>
                  </a:cubicBezTo>
                  <a:cubicBezTo>
                    <a:pt x="37354" y="34105"/>
                    <a:pt x="37354" y="34105"/>
                    <a:pt x="37354" y="34105"/>
                  </a:cubicBezTo>
                  <a:cubicBezTo>
                    <a:pt x="37821" y="31578"/>
                    <a:pt x="37821" y="31578"/>
                    <a:pt x="37821" y="31578"/>
                  </a:cubicBezTo>
                  <a:cubicBezTo>
                    <a:pt x="36420" y="26526"/>
                    <a:pt x="36420" y="26526"/>
                    <a:pt x="36420" y="26526"/>
                  </a:cubicBezTo>
                  <a:cubicBezTo>
                    <a:pt x="36420" y="21473"/>
                    <a:pt x="36420" y="21473"/>
                    <a:pt x="36420" y="21473"/>
                  </a:cubicBezTo>
                  <a:cubicBezTo>
                    <a:pt x="35019" y="22105"/>
                    <a:pt x="35019" y="22105"/>
                    <a:pt x="35019" y="22105"/>
                  </a:cubicBezTo>
                  <a:cubicBezTo>
                    <a:pt x="34085" y="24000"/>
                    <a:pt x="34085" y="24000"/>
                    <a:pt x="34085" y="24000"/>
                  </a:cubicBezTo>
                  <a:cubicBezTo>
                    <a:pt x="34552" y="29052"/>
                    <a:pt x="34552" y="29052"/>
                    <a:pt x="34552" y="29052"/>
                  </a:cubicBezTo>
                  <a:cubicBezTo>
                    <a:pt x="35486" y="32842"/>
                    <a:pt x="35486" y="32842"/>
                    <a:pt x="35486" y="32842"/>
                  </a:cubicBezTo>
                  <a:cubicBezTo>
                    <a:pt x="35486" y="34105"/>
                    <a:pt x="35486" y="34105"/>
                    <a:pt x="35486" y="34105"/>
                  </a:cubicBezTo>
                  <a:cubicBezTo>
                    <a:pt x="34552" y="33473"/>
                    <a:pt x="34552" y="33473"/>
                    <a:pt x="34552" y="33473"/>
                  </a:cubicBezTo>
                  <a:cubicBezTo>
                    <a:pt x="33618" y="32210"/>
                    <a:pt x="33618" y="32210"/>
                    <a:pt x="33618" y="32210"/>
                  </a:cubicBezTo>
                  <a:cubicBezTo>
                    <a:pt x="32684" y="29052"/>
                    <a:pt x="32684" y="29052"/>
                    <a:pt x="32684" y="29052"/>
                  </a:cubicBezTo>
                  <a:cubicBezTo>
                    <a:pt x="31750" y="25894"/>
                    <a:pt x="31750" y="25894"/>
                    <a:pt x="31750" y="25894"/>
                  </a:cubicBezTo>
                  <a:cubicBezTo>
                    <a:pt x="31750" y="23368"/>
                    <a:pt x="31750" y="23368"/>
                    <a:pt x="31750" y="23368"/>
                  </a:cubicBezTo>
                  <a:cubicBezTo>
                    <a:pt x="34085" y="20210"/>
                    <a:pt x="34085" y="20210"/>
                    <a:pt x="34085" y="20210"/>
                  </a:cubicBezTo>
                  <a:cubicBezTo>
                    <a:pt x="35019" y="17684"/>
                    <a:pt x="35019" y="17684"/>
                    <a:pt x="35019" y="17684"/>
                  </a:cubicBezTo>
                  <a:cubicBezTo>
                    <a:pt x="34552" y="15157"/>
                    <a:pt x="34552" y="15157"/>
                    <a:pt x="34552" y="15157"/>
                  </a:cubicBezTo>
                  <a:cubicBezTo>
                    <a:pt x="36887" y="18315"/>
                    <a:pt x="36887" y="18315"/>
                    <a:pt x="36887" y="18315"/>
                  </a:cubicBezTo>
                  <a:cubicBezTo>
                    <a:pt x="37354" y="18947"/>
                    <a:pt x="37354" y="18947"/>
                    <a:pt x="37354" y="18947"/>
                  </a:cubicBezTo>
                  <a:cubicBezTo>
                    <a:pt x="37821" y="15157"/>
                    <a:pt x="37821" y="15157"/>
                    <a:pt x="37821" y="15157"/>
                  </a:cubicBezTo>
                  <a:cubicBezTo>
                    <a:pt x="36887" y="9473"/>
                    <a:pt x="36887" y="9473"/>
                    <a:pt x="36887" y="9473"/>
                  </a:cubicBezTo>
                  <a:cubicBezTo>
                    <a:pt x="37354" y="7578"/>
                    <a:pt x="37354" y="7578"/>
                    <a:pt x="37354" y="7578"/>
                  </a:cubicBezTo>
                  <a:cubicBezTo>
                    <a:pt x="35953" y="6947"/>
                    <a:pt x="35953" y="6947"/>
                    <a:pt x="35953" y="6947"/>
                  </a:cubicBezTo>
                  <a:cubicBezTo>
                    <a:pt x="35486" y="0"/>
                    <a:pt x="35486" y="0"/>
                    <a:pt x="35486" y="0"/>
                  </a:cubicBezTo>
                  <a:cubicBezTo>
                    <a:pt x="35486" y="0"/>
                    <a:pt x="62101" y="10105"/>
                    <a:pt x="67704" y="12000"/>
                  </a:cubicBezTo>
                  <a:cubicBezTo>
                    <a:pt x="72840" y="13894"/>
                    <a:pt x="107392" y="26526"/>
                    <a:pt x="109727" y="27157"/>
                  </a:cubicBezTo>
                  <a:cubicBezTo>
                    <a:pt x="112062" y="28421"/>
                    <a:pt x="114863" y="28421"/>
                    <a:pt x="114863" y="28421"/>
                  </a:cubicBezTo>
                  <a:lnTo>
                    <a:pt x="120000" y="29684"/>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60" name="Shape 1386">
              <a:extLst>
                <a:ext uri="{FF2B5EF4-FFF2-40B4-BE49-F238E27FC236}">
                  <a16:creationId xmlns:a16="http://schemas.microsoft.com/office/drawing/2014/main" id="{78EEEB8C-E4F8-4889-BA6A-B38E2CE36A46}"/>
                </a:ext>
              </a:extLst>
            </p:cNvPr>
            <p:cNvSpPr/>
            <p:nvPr/>
          </p:nvSpPr>
          <p:spPr>
            <a:xfrm>
              <a:off x="5465239" y="3604259"/>
              <a:ext cx="931169" cy="955920"/>
            </a:xfrm>
            <a:custGeom>
              <a:avLst/>
              <a:gdLst/>
              <a:ahLst/>
              <a:cxnLst/>
              <a:rect l="0" t="0" r="0" b="0"/>
              <a:pathLst>
                <a:path w="120000" h="120000" extrusionOk="0">
                  <a:moveTo>
                    <a:pt x="17894" y="0"/>
                  </a:moveTo>
                  <a:lnTo>
                    <a:pt x="119999" y="11794"/>
                  </a:lnTo>
                  <a:lnTo>
                    <a:pt x="119473" y="22564"/>
                  </a:lnTo>
                  <a:lnTo>
                    <a:pt x="117894" y="22564"/>
                  </a:lnTo>
                  <a:lnTo>
                    <a:pt x="110526" y="115897"/>
                  </a:lnTo>
                  <a:lnTo>
                    <a:pt x="47894" y="110256"/>
                  </a:lnTo>
                  <a:lnTo>
                    <a:pt x="47368" y="114871"/>
                  </a:lnTo>
                  <a:lnTo>
                    <a:pt x="16842" y="111794"/>
                  </a:lnTo>
                  <a:lnTo>
                    <a:pt x="15263" y="120000"/>
                  </a:lnTo>
                  <a:lnTo>
                    <a:pt x="0" y="117948"/>
                  </a:lnTo>
                  <a:lnTo>
                    <a:pt x="17894" y="0"/>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61" name="Shape 1387">
              <a:extLst>
                <a:ext uri="{FF2B5EF4-FFF2-40B4-BE49-F238E27FC236}">
                  <a16:creationId xmlns:a16="http://schemas.microsoft.com/office/drawing/2014/main" id="{DC159027-C798-4C8B-8911-E1D898629BC2}"/>
                </a:ext>
              </a:extLst>
            </p:cNvPr>
            <p:cNvSpPr/>
            <p:nvPr/>
          </p:nvSpPr>
          <p:spPr>
            <a:xfrm>
              <a:off x="5812383" y="3784004"/>
              <a:ext cx="1846001" cy="1821968"/>
            </a:xfrm>
            <a:custGeom>
              <a:avLst/>
              <a:gdLst/>
              <a:ahLst/>
              <a:cxnLst/>
              <a:rect l="0" t="0" r="0" b="0"/>
              <a:pathLst>
                <a:path w="120000" h="120000" extrusionOk="0">
                  <a:moveTo>
                    <a:pt x="118407" y="68071"/>
                  </a:moveTo>
                  <a:lnTo>
                    <a:pt x="118938" y="65919"/>
                  </a:lnTo>
                  <a:lnTo>
                    <a:pt x="120000" y="64573"/>
                  </a:lnTo>
                  <a:lnTo>
                    <a:pt x="119469" y="62959"/>
                  </a:lnTo>
                  <a:lnTo>
                    <a:pt x="118938" y="60807"/>
                  </a:lnTo>
                  <a:lnTo>
                    <a:pt x="118672" y="59999"/>
                  </a:lnTo>
                  <a:lnTo>
                    <a:pt x="118672" y="58385"/>
                  </a:lnTo>
                  <a:lnTo>
                    <a:pt x="118407" y="57847"/>
                  </a:lnTo>
                  <a:lnTo>
                    <a:pt x="117345" y="55426"/>
                  </a:lnTo>
                  <a:lnTo>
                    <a:pt x="117345" y="54887"/>
                  </a:lnTo>
                  <a:lnTo>
                    <a:pt x="115486" y="53273"/>
                  </a:lnTo>
                  <a:lnTo>
                    <a:pt x="115486" y="35246"/>
                  </a:lnTo>
                  <a:lnTo>
                    <a:pt x="112831" y="34977"/>
                  </a:lnTo>
                  <a:lnTo>
                    <a:pt x="112300" y="35515"/>
                  </a:lnTo>
                  <a:lnTo>
                    <a:pt x="111504" y="35246"/>
                  </a:lnTo>
                  <a:lnTo>
                    <a:pt x="110707" y="34439"/>
                  </a:lnTo>
                  <a:lnTo>
                    <a:pt x="109646" y="33901"/>
                  </a:lnTo>
                  <a:lnTo>
                    <a:pt x="108318" y="33901"/>
                  </a:lnTo>
                  <a:lnTo>
                    <a:pt x="106725" y="32825"/>
                  </a:lnTo>
                  <a:lnTo>
                    <a:pt x="105663" y="31479"/>
                  </a:lnTo>
                  <a:lnTo>
                    <a:pt x="104336" y="31210"/>
                  </a:lnTo>
                  <a:lnTo>
                    <a:pt x="102212" y="31748"/>
                  </a:lnTo>
                  <a:lnTo>
                    <a:pt x="101681" y="31479"/>
                  </a:lnTo>
                  <a:lnTo>
                    <a:pt x="100353" y="31210"/>
                  </a:lnTo>
                  <a:lnTo>
                    <a:pt x="99292" y="32017"/>
                  </a:lnTo>
                  <a:lnTo>
                    <a:pt x="98761" y="32286"/>
                  </a:lnTo>
                  <a:lnTo>
                    <a:pt x="97964" y="31748"/>
                  </a:lnTo>
                  <a:lnTo>
                    <a:pt x="96902" y="31748"/>
                  </a:lnTo>
                  <a:lnTo>
                    <a:pt x="96371" y="32556"/>
                  </a:lnTo>
                  <a:lnTo>
                    <a:pt x="95044" y="33363"/>
                  </a:lnTo>
                  <a:lnTo>
                    <a:pt x="93982" y="33632"/>
                  </a:lnTo>
                  <a:lnTo>
                    <a:pt x="93451" y="32825"/>
                  </a:lnTo>
                  <a:lnTo>
                    <a:pt x="92654" y="32017"/>
                  </a:lnTo>
                  <a:lnTo>
                    <a:pt x="90530" y="32286"/>
                  </a:lnTo>
                  <a:lnTo>
                    <a:pt x="89203" y="31479"/>
                  </a:lnTo>
                  <a:lnTo>
                    <a:pt x="88141" y="31748"/>
                  </a:lnTo>
                  <a:lnTo>
                    <a:pt x="87610" y="32825"/>
                  </a:lnTo>
                  <a:lnTo>
                    <a:pt x="87079" y="33094"/>
                  </a:lnTo>
                  <a:lnTo>
                    <a:pt x="86814" y="31748"/>
                  </a:lnTo>
                  <a:lnTo>
                    <a:pt x="86283" y="31210"/>
                  </a:lnTo>
                  <a:lnTo>
                    <a:pt x="84690" y="32286"/>
                  </a:lnTo>
                  <a:lnTo>
                    <a:pt x="84424" y="31210"/>
                  </a:lnTo>
                  <a:lnTo>
                    <a:pt x="82831" y="30134"/>
                  </a:lnTo>
                  <a:lnTo>
                    <a:pt x="82300" y="30134"/>
                  </a:lnTo>
                  <a:lnTo>
                    <a:pt x="81769" y="30941"/>
                  </a:lnTo>
                  <a:lnTo>
                    <a:pt x="80973" y="31479"/>
                  </a:lnTo>
                  <a:lnTo>
                    <a:pt x="80176" y="31210"/>
                  </a:lnTo>
                  <a:lnTo>
                    <a:pt x="79911" y="29865"/>
                  </a:lnTo>
                  <a:lnTo>
                    <a:pt x="79115" y="29865"/>
                  </a:lnTo>
                  <a:lnTo>
                    <a:pt x="78318" y="28251"/>
                  </a:lnTo>
                  <a:lnTo>
                    <a:pt x="76194" y="28251"/>
                  </a:lnTo>
                  <a:lnTo>
                    <a:pt x="75398" y="28789"/>
                  </a:lnTo>
                  <a:lnTo>
                    <a:pt x="74601" y="27982"/>
                  </a:lnTo>
                  <a:lnTo>
                    <a:pt x="74336" y="27982"/>
                  </a:lnTo>
                  <a:lnTo>
                    <a:pt x="73008" y="28251"/>
                  </a:lnTo>
                  <a:lnTo>
                    <a:pt x="71415" y="27174"/>
                  </a:lnTo>
                  <a:lnTo>
                    <a:pt x="69292" y="27174"/>
                  </a:lnTo>
                  <a:lnTo>
                    <a:pt x="68761" y="25291"/>
                  </a:lnTo>
                  <a:lnTo>
                    <a:pt x="67699" y="24753"/>
                  </a:lnTo>
                  <a:lnTo>
                    <a:pt x="67168" y="25022"/>
                  </a:lnTo>
                  <a:lnTo>
                    <a:pt x="66371" y="24753"/>
                  </a:lnTo>
                  <a:lnTo>
                    <a:pt x="65575" y="25022"/>
                  </a:lnTo>
                  <a:lnTo>
                    <a:pt x="64778" y="25022"/>
                  </a:lnTo>
                  <a:lnTo>
                    <a:pt x="64247" y="24215"/>
                  </a:lnTo>
                  <a:lnTo>
                    <a:pt x="62389" y="22331"/>
                  </a:lnTo>
                  <a:lnTo>
                    <a:pt x="63451" y="1614"/>
                  </a:lnTo>
                  <a:lnTo>
                    <a:pt x="36902" y="0"/>
                  </a:lnTo>
                  <a:lnTo>
                    <a:pt x="33185" y="48968"/>
                  </a:lnTo>
                  <a:lnTo>
                    <a:pt x="1592" y="46008"/>
                  </a:lnTo>
                  <a:lnTo>
                    <a:pt x="1327" y="48430"/>
                  </a:lnTo>
                  <a:lnTo>
                    <a:pt x="0" y="48430"/>
                  </a:lnTo>
                  <a:lnTo>
                    <a:pt x="530" y="49237"/>
                  </a:lnTo>
                  <a:lnTo>
                    <a:pt x="1858" y="50044"/>
                  </a:lnTo>
                  <a:lnTo>
                    <a:pt x="2654" y="51121"/>
                  </a:lnTo>
                  <a:lnTo>
                    <a:pt x="2920" y="51928"/>
                  </a:lnTo>
                  <a:lnTo>
                    <a:pt x="3451" y="53004"/>
                  </a:lnTo>
                  <a:lnTo>
                    <a:pt x="3982" y="53273"/>
                  </a:lnTo>
                  <a:lnTo>
                    <a:pt x="4778" y="53811"/>
                  </a:lnTo>
                  <a:lnTo>
                    <a:pt x="5575" y="54349"/>
                  </a:lnTo>
                  <a:lnTo>
                    <a:pt x="5840" y="55156"/>
                  </a:lnTo>
                  <a:lnTo>
                    <a:pt x="6902" y="56502"/>
                  </a:lnTo>
                  <a:lnTo>
                    <a:pt x="7964" y="57309"/>
                  </a:lnTo>
                  <a:lnTo>
                    <a:pt x="10088" y="60269"/>
                  </a:lnTo>
                  <a:lnTo>
                    <a:pt x="10884" y="60269"/>
                  </a:lnTo>
                  <a:lnTo>
                    <a:pt x="11681" y="61076"/>
                  </a:lnTo>
                  <a:lnTo>
                    <a:pt x="12743" y="61883"/>
                  </a:lnTo>
                  <a:lnTo>
                    <a:pt x="14070" y="62959"/>
                  </a:lnTo>
                  <a:lnTo>
                    <a:pt x="14601" y="64035"/>
                  </a:lnTo>
                  <a:lnTo>
                    <a:pt x="14601" y="65919"/>
                  </a:lnTo>
                  <a:lnTo>
                    <a:pt x="15663" y="67533"/>
                  </a:lnTo>
                  <a:lnTo>
                    <a:pt x="15929" y="68609"/>
                  </a:lnTo>
                  <a:lnTo>
                    <a:pt x="15663" y="69686"/>
                  </a:lnTo>
                  <a:lnTo>
                    <a:pt x="15663" y="71031"/>
                  </a:lnTo>
                  <a:lnTo>
                    <a:pt x="15929" y="72645"/>
                  </a:lnTo>
                  <a:lnTo>
                    <a:pt x="17256" y="73991"/>
                  </a:lnTo>
                  <a:lnTo>
                    <a:pt x="17522" y="74798"/>
                  </a:lnTo>
                  <a:lnTo>
                    <a:pt x="17787" y="75067"/>
                  </a:lnTo>
                  <a:lnTo>
                    <a:pt x="18318" y="75605"/>
                  </a:lnTo>
                  <a:lnTo>
                    <a:pt x="18849" y="76143"/>
                  </a:lnTo>
                  <a:lnTo>
                    <a:pt x="19646" y="76950"/>
                  </a:lnTo>
                  <a:lnTo>
                    <a:pt x="20707" y="77757"/>
                  </a:lnTo>
                  <a:lnTo>
                    <a:pt x="21504" y="78565"/>
                  </a:lnTo>
                  <a:lnTo>
                    <a:pt x="22300" y="78834"/>
                  </a:lnTo>
                  <a:lnTo>
                    <a:pt x="23362" y="79641"/>
                  </a:lnTo>
                  <a:lnTo>
                    <a:pt x="24955" y="80448"/>
                  </a:lnTo>
                  <a:lnTo>
                    <a:pt x="26814" y="81793"/>
                  </a:lnTo>
                  <a:lnTo>
                    <a:pt x="27610" y="82062"/>
                  </a:lnTo>
                  <a:lnTo>
                    <a:pt x="28938" y="82600"/>
                  </a:lnTo>
                  <a:lnTo>
                    <a:pt x="30000" y="82600"/>
                  </a:lnTo>
                  <a:lnTo>
                    <a:pt x="30530" y="81524"/>
                  </a:lnTo>
                  <a:lnTo>
                    <a:pt x="31327" y="80717"/>
                  </a:lnTo>
                  <a:lnTo>
                    <a:pt x="31858" y="80179"/>
                  </a:lnTo>
                  <a:lnTo>
                    <a:pt x="32654" y="79910"/>
                  </a:lnTo>
                  <a:lnTo>
                    <a:pt x="32654" y="78565"/>
                  </a:lnTo>
                  <a:lnTo>
                    <a:pt x="33185" y="77488"/>
                  </a:lnTo>
                  <a:lnTo>
                    <a:pt x="33716" y="76143"/>
                  </a:lnTo>
                  <a:lnTo>
                    <a:pt x="35044" y="74529"/>
                  </a:lnTo>
                  <a:lnTo>
                    <a:pt x="36902" y="74260"/>
                  </a:lnTo>
                  <a:lnTo>
                    <a:pt x="37964" y="73991"/>
                  </a:lnTo>
                  <a:lnTo>
                    <a:pt x="39292" y="73991"/>
                  </a:lnTo>
                  <a:lnTo>
                    <a:pt x="40619" y="74529"/>
                  </a:lnTo>
                  <a:lnTo>
                    <a:pt x="42212" y="74798"/>
                  </a:lnTo>
                  <a:lnTo>
                    <a:pt x="43008" y="74798"/>
                  </a:lnTo>
                  <a:lnTo>
                    <a:pt x="45132" y="75067"/>
                  </a:lnTo>
                  <a:lnTo>
                    <a:pt x="45929" y="75605"/>
                  </a:lnTo>
                  <a:lnTo>
                    <a:pt x="46725" y="77219"/>
                  </a:lnTo>
                  <a:lnTo>
                    <a:pt x="47256" y="77219"/>
                  </a:lnTo>
                  <a:lnTo>
                    <a:pt x="48584" y="78565"/>
                  </a:lnTo>
                  <a:lnTo>
                    <a:pt x="49646" y="79103"/>
                  </a:lnTo>
                  <a:lnTo>
                    <a:pt x="50442" y="80717"/>
                  </a:lnTo>
                  <a:lnTo>
                    <a:pt x="52035" y="82869"/>
                  </a:lnTo>
                  <a:lnTo>
                    <a:pt x="53097" y="86098"/>
                  </a:lnTo>
                  <a:lnTo>
                    <a:pt x="53893" y="87174"/>
                  </a:lnTo>
                  <a:lnTo>
                    <a:pt x="54955" y="89327"/>
                  </a:lnTo>
                  <a:lnTo>
                    <a:pt x="54955" y="90134"/>
                  </a:lnTo>
                  <a:lnTo>
                    <a:pt x="55752" y="92286"/>
                  </a:lnTo>
                  <a:lnTo>
                    <a:pt x="57876" y="94170"/>
                  </a:lnTo>
                  <a:lnTo>
                    <a:pt x="58407" y="96322"/>
                  </a:lnTo>
                  <a:lnTo>
                    <a:pt x="61061" y="99551"/>
                  </a:lnTo>
                  <a:lnTo>
                    <a:pt x="62389" y="100089"/>
                  </a:lnTo>
                  <a:lnTo>
                    <a:pt x="62123" y="102511"/>
                  </a:lnTo>
                  <a:lnTo>
                    <a:pt x="61592" y="103049"/>
                  </a:lnTo>
                  <a:lnTo>
                    <a:pt x="62123" y="103587"/>
                  </a:lnTo>
                  <a:lnTo>
                    <a:pt x="62920" y="104394"/>
                  </a:lnTo>
                  <a:lnTo>
                    <a:pt x="62920" y="106008"/>
                  </a:lnTo>
                  <a:lnTo>
                    <a:pt x="64513" y="108968"/>
                  </a:lnTo>
                  <a:lnTo>
                    <a:pt x="65309" y="110582"/>
                  </a:lnTo>
                  <a:lnTo>
                    <a:pt x="66106" y="111928"/>
                  </a:lnTo>
                  <a:lnTo>
                    <a:pt x="66637" y="113273"/>
                  </a:lnTo>
                  <a:lnTo>
                    <a:pt x="68761" y="113542"/>
                  </a:lnTo>
                  <a:lnTo>
                    <a:pt x="70088" y="114887"/>
                  </a:lnTo>
                  <a:lnTo>
                    <a:pt x="72477" y="114887"/>
                  </a:lnTo>
                  <a:lnTo>
                    <a:pt x="74336" y="116771"/>
                  </a:lnTo>
                  <a:lnTo>
                    <a:pt x="75398" y="116771"/>
                  </a:lnTo>
                  <a:lnTo>
                    <a:pt x="75929" y="117578"/>
                  </a:lnTo>
                  <a:lnTo>
                    <a:pt x="77256" y="117847"/>
                  </a:lnTo>
                  <a:lnTo>
                    <a:pt x="77522" y="117309"/>
                  </a:lnTo>
                  <a:lnTo>
                    <a:pt x="80176" y="117847"/>
                  </a:lnTo>
                  <a:lnTo>
                    <a:pt x="80176" y="118116"/>
                  </a:lnTo>
                  <a:lnTo>
                    <a:pt x="80973" y="118923"/>
                  </a:lnTo>
                  <a:lnTo>
                    <a:pt x="82300" y="119999"/>
                  </a:lnTo>
                  <a:lnTo>
                    <a:pt x="83097" y="119461"/>
                  </a:lnTo>
                  <a:lnTo>
                    <a:pt x="83362" y="118923"/>
                  </a:lnTo>
                  <a:lnTo>
                    <a:pt x="85221" y="118654"/>
                  </a:lnTo>
                  <a:lnTo>
                    <a:pt x="84690" y="117309"/>
                  </a:lnTo>
                  <a:lnTo>
                    <a:pt x="84690" y="116502"/>
                  </a:lnTo>
                  <a:lnTo>
                    <a:pt x="84424" y="115426"/>
                  </a:lnTo>
                  <a:lnTo>
                    <a:pt x="84159" y="114349"/>
                  </a:lnTo>
                  <a:lnTo>
                    <a:pt x="83362" y="113811"/>
                  </a:lnTo>
                  <a:lnTo>
                    <a:pt x="82831" y="112197"/>
                  </a:lnTo>
                  <a:lnTo>
                    <a:pt x="82566" y="110582"/>
                  </a:lnTo>
                  <a:lnTo>
                    <a:pt x="81769" y="108699"/>
                  </a:lnTo>
                  <a:lnTo>
                    <a:pt x="81769" y="107085"/>
                  </a:lnTo>
                  <a:lnTo>
                    <a:pt x="82566" y="104663"/>
                  </a:lnTo>
                  <a:lnTo>
                    <a:pt x="83362" y="102242"/>
                  </a:lnTo>
                  <a:lnTo>
                    <a:pt x="84424" y="99551"/>
                  </a:lnTo>
                  <a:lnTo>
                    <a:pt x="84159" y="99013"/>
                  </a:lnTo>
                  <a:lnTo>
                    <a:pt x="83362" y="98475"/>
                  </a:lnTo>
                  <a:lnTo>
                    <a:pt x="82566" y="97668"/>
                  </a:lnTo>
                  <a:lnTo>
                    <a:pt x="82566" y="97130"/>
                  </a:lnTo>
                  <a:lnTo>
                    <a:pt x="83097" y="97399"/>
                  </a:lnTo>
                  <a:lnTo>
                    <a:pt x="85486" y="97130"/>
                  </a:lnTo>
                  <a:lnTo>
                    <a:pt x="85752" y="97130"/>
                  </a:lnTo>
                  <a:lnTo>
                    <a:pt x="86548" y="95515"/>
                  </a:lnTo>
                  <a:lnTo>
                    <a:pt x="85752" y="95515"/>
                  </a:lnTo>
                  <a:lnTo>
                    <a:pt x="85486" y="94977"/>
                  </a:lnTo>
                  <a:lnTo>
                    <a:pt x="85486" y="94439"/>
                  </a:lnTo>
                  <a:lnTo>
                    <a:pt x="86017" y="94170"/>
                  </a:lnTo>
                  <a:lnTo>
                    <a:pt x="87079" y="94170"/>
                  </a:lnTo>
                  <a:lnTo>
                    <a:pt x="88407" y="94170"/>
                  </a:lnTo>
                  <a:lnTo>
                    <a:pt x="88938" y="94439"/>
                  </a:lnTo>
                  <a:lnTo>
                    <a:pt x="89734" y="94170"/>
                  </a:lnTo>
                  <a:lnTo>
                    <a:pt x="91061" y="93094"/>
                  </a:lnTo>
                  <a:lnTo>
                    <a:pt x="90530" y="93094"/>
                  </a:lnTo>
                  <a:lnTo>
                    <a:pt x="89469" y="93901"/>
                  </a:lnTo>
                  <a:lnTo>
                    <a:pt x="89203" y="92825"/>
                  </a:lnTo>
                  <a:lnTo>
                    <a:pt x="89734" y="91210"/>
                  </a:lnTo>
                  <a:lnTo>
                    <a:pt x="90265" y="91748"/>
                  </a:lnTo>
                  <a:lnTo>
                    <a:pt x="90796" y="92017"/>
                  </a:lnTo>
                  <a:lnTo>
                    <a:pt x="92123" y="92017"/>
                  </a:lnTo>
                  <a:lnTo>
                    <a:pt x="92654" y="91479"/>
                  </a:lnTo>
                  <a:lnTo>
                    <a:pt x="92389" y="90403"/>
                  </a:lnTo>
                  <a:lnTo>
                    <a:pt x="91592" y="89327"/>
                  </a:lnTo>
                  <a:lnTo>
                    <a:pt x="91858" y="89058"/>
                  </a:lnTo>
                  <a:lnTo>
                    <a:pt x="92654" y="89058"/>
                  </a:lnTo>
                  <a:lnTo>
                    <a:pt x="93451" y="88520"/>
                  </a:lnTo>
                  <a:lnTo>
                    <a:pt x="93982" y="89058"/>
                  </a:lnTo>
                  <a:lnTo>
                    <a:pt x="94778" y="88520"/>
                  </a:lnTo>
                  <a:lnTo>
                    <a:pt x="95044" y="89058"/>
                  </a:lnTo>
                  <a:lnTo>
                    <a:pt x="95840" y="89596"/>
                  </a:lnTo>
                  <a:lnTo>
                    <a:pt x="96637" y="89058"/>
                  </a:lnTo>
                  <a:lnTo>
                    <a:pt x="97433" y="88520"/>
                  </a:lnTo>
                  <a:lnTo>
                    <a:pt x="99292" y="87982"/>
                  </a:lnTo>
                  <a:lnTo>
                    <a:pt x="101150" y="87713"/>
                  </a:lnTo>
                  <a:lnTo>
                    <a:pt x="104070" y="86098"/>
                  </a:lnTo>
                  <a:lnTo>
                    <a:pt x="104867" y="84484"/>
                  </a:lnTo>
                  <a:lnTo>
                    <a:pt x="105132" y="83139"/>
                  </a:lnTo>
                  <a:lnTo>
                    <a:pt x="105929" y="82600"/>
                  </a:lnTo>
                  <a:lnTo>
                    <a:pt x="106725" y="82331"/>
                  </a:lnTo>
                  <a:lnTo>
                    <a:pt x="106991" y="82062"/>
                  </a:lnTo>
                  <a:lnTo>
                    <a:pt x="107787" y="81524"/>
                  </a:lnTo>
                  <a:lnTo>
                    <a:pt x="107522" y="80717"/>
                  </a:lnTo>
                  <a:lnTo>
                    <a:pt x="107256" y="79910"/>
                  </a:lnTo>
                  <a:lnTo>
                    <a:pt x="106991" y="79641"/>
                  </a:lnTo>
                  <a:lnTo>
                    <a:pt x="106725" y="79103"/>
                  </a:lnTo>
                  <a:lnTo>
                    <a:pt x="106991" y="78295"/>
                  </a:lnTo>
                  <a:lnTo>
                    <a:pt x="108053" y="77488"/>
                  </a:lnTo>
                  <a:lnTo>
                    <a:pt x="108849" y="76950"/>
                  </a:lnTo>
                  <a:lnTo>
                    <a:pt x="109380" y="76950"/>
                  </a:lnTo>
                  <a:lnTo>
                    <a:pt x="109380" y="77757"/>
                  </a:lnTo>
                  <a:lnTo>
                    <a:pt x="109380" y="78834"/>
                  </a:lnTo>
                  <a:lnTo>
                    <a:pt x="109380" y="80448"/>
                  </a:lnTo>
                  <a:lnTo>
                    <a:pt x="109646" y="80717"/>
                  </a:lnTo>
                  <a:lnTo>
                    <a:pt x="111238" y="79372"/>
                  </a:lnTo>
                  <a:lnTo>
                    <a:pt x="112566" y="79103"/>
                  </a:lnTo>
                  <a:lnTo>
                    <a:pt x="116548" y="77488"/>
                  </a:lnTo>
                  <a:lnTo>
                    <a:pt x="117079" y="77219"/>
                  </a:lnTo>
                  <a:lnTo>
                    <a:pt x="117876" y="75874"/>
                  </a:lnTo>
                  <a:lnTo>
                    <a:pt x="118672" y="73183"/>
                  </a:lnTo>
                  <a:lnTo>
                    <a:pt x="118672" y="72107"/>
                  </a:lnTo>
                  <a:lnTo>
                    <a:pt x="117876" y="70224"/>
                  </a:lnTo>
                  <a:lnTo>
                    <a:pt x="118407" y="68878"/>
                  </a:lnTo>
                  <a:lnTo>
                    <a:pt x="118407" y="68071"/>
                  </a:lnTo>
                  <a:close/>
                </a:path>
              </a:pathLst>
            </a:custGeom>
            <a:solidFill>
              <a:srgbClr val="9BF37B"/>
            </a:solid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dirty="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62" name="Shape 1388">
              <a:extLst>
                <a:ext uri="{FF2B5EF4-FFF2-40B4-BE49-F238E27FC236}">
                  <a16:creationId xmlns:a16="http://schemas.microsoft.com/office/drawing/2014/main" id="{26C7719F-60BD-4F85-9780-2C745887B5D9}"/>
                </a:ext>
              </a:extLst>
            </p:cNvPr>
            <p:cNvSpPr/>
            <p:nvPr/>
          </p:nvSpPr>
          <p:spPr>
            <a:xfrm>
              <a:off x="4709682" y="3489871"/>
              <a:ext cx="894407" cy="1053964"/>
            </a:xfrm>
            <a:custGeom>
              <a:avLst/>
              <a:gdLst/>
              <a:ahLst/>
              <a:cxnLst/>
              <a:rect l="0" t="0" r="0" b="0"/>
              <a:pathLst>
                <a:path w="120000" h="120000" extrusionOk="0">
                  <a:moveTo>
                    <a:pt x="33822" y="0"/>
                  </a:moveTo>
                  <a:cubicBezTo>
                    <a:pt x="33822" y="0"/>
                    <a:pt x="31969" y="7500"/>
                    <a:pt x="31505" y="9868"/>
                  </a:cubicBezTo>
                  <a:cubicBezTo>
                    <a:pt x="30579" y="11447"/>
                    <a:pt x="28725" y="16973"/>
                    <a:pt x="28725" y="16973"/>
                  </a:cubicBezTo>
                  <a:cubicBezTo>
                    <a:pt x="27335" y="17763"/>
                    <a:pt x="27335" y="17763"/>
                    <a:pt x="27335" y="17763"/>
                  </a:cubicBezTo>
                  <a:cubicBezTo>
                    <a:pt x="25945" y="16973"/>
                    <a:pt x="25945" y="16973"/>
                    <a:pt x="25945" y="16973"/>
                  </a:cubicBezTo>
                  <a:cubicBezTo>
                    <a:pt x="23629" y="15394"/>
                    <a:pt x="23629" y="15394"/>
                    <a:pt x="23629" y="15394"/>
                  </a:cubicBezTo>
                  <a:cubicBezTo>
                    <a:pt x="21776" y="16184"/>
                    <a:pt x="21776" y="16184"/>
                    <a:pt x="21776" y="16184"/>
                  </a:cubicBezTo>
                  <a:cubicBezTo>
                    <a:pt x="20849" y="14605"/>
                    <a:pt x="20849" y="14605"/>
                    <a:pt x="20849" y="14605"/>
                  </a:cubicBezTo>
                  <a:cubicBezTo>
                    <a:pt x="17606" y="15394"/>
                    <a:pt x="17606" y="15394"/>
                    <a:pt x="17606" y="15394"/>
                  </a:cubicBezTo>
                  <a:cubicBezTo>
                    <a:pt x="16216" y="16578"/>
                    <a:pt x="16216" y="16578"/>
                    <a:pt x="16216" y="16578"/>
                  </a:cubicBezTo>
                  <a:cubicBezTo>
                    <a:pt x="16216" y="20921"/>
                    <a:pt x="16216" y="20921"/>
                    <a:pt x="16216" y="20921"/>
                  </a:cubicBezTo>
                  <a:cubicBezTo>
                    <a:pt x="16216" y="26447"/>
                    <a:pt x="16216" y="26447"/>
                    <a:pt x="16216" y="26447"/>
                  </a:cubicBezTo>
                  <a:cubicBezTo>
                    <a:pt x="16216" y="31578"/>
                    <a:pt x="16216" y="31578"/>
                    <a:pt x="16216" y="31578"/>
                  </a:cubicBezTo>
                  <a:cubicBezTo>
                    <a:pt x="15752" y="33157"/>
                    <a:pt x="15752" y="33157"/>
                    <a:pt x="15752" y="33157"/>
                  </a:cubicBezTo>
                  <a:cubicBezTo>
                    <a:pt x="14362" y="35131"/>
                    <a:pt x="14362" y="35131"/>
                    <a:pt x="14362" y="35131"/>
                  </a:cubicBezTo>
                  <a:cubicBezTo>
                    <a:pt x="13899" y="37105"/>
                    <a:pt x="13899" y="37105"/>
                    <a:pt x="13899" y="37105"/>
                  </a:cubicBezTo>
                  <a:cubicBezTo>
                    <a:pt x="13899" y="39868"/>
                    <a:pt x="13899" y="39868"/>
                    <a:pt x="13899" y="39868"/>
                  </a:cubicBezTo>
                  <a:cubicBezTo>
                    <a:pt x="15752" y="43421"/>
                    <a:pt x="15752" y="43421"/>
                    <a:pt x="15752" y="43421"/>
                  </a:cubicBezTo>
                  <a:cubicBezTo>
                    <a:pt x="16216" y="46973"/>
                    <a:pt x="16216" y="46973"/>
                    <a:pt x="16216" y="46973"/>
                  </a:cubicBezTo>
                  <a:cubicBezTo>
                    <a:pt x="17142" y="48157"/>
                    <a:pt x="17142" y="48157"/>
                    <a:pt x="17142" y="48157"/>
                  </a:cubicBezTo>
                  <a:cubicBezTo>
                    <a:pt x="19459" y="50526"/>
                    <a:pt x="19459" y="50526"/>
                    <a:pt x="19459" y="50526"/>
                  </a:cubicBezTo>
                  <a:cubicBezTo>
                    <a:pt x="18069" y="51315"/>
                    <a:pt x="18069" y="51315"/>
                    <a:pt x="18069" y="51315"/>
                  </a:cubicBezTo>
                  <a:cubicBezTo>
                    <a:pt x="15752" y="52894"/>
                    <a:pt x="15752" y="52894"/>
                    <a:pt x="15752" y="52894"/>
                  </a:cubicBezTo>
                  <a:cubicBezTo>
                    <a:pt x="11119" y="55657"/>
                    <a:pt x="11119" y="55657"/>
                    <a:pt x="11119" y="55657"/>
                  </a:cubicBezTo>
                  <a:cubicBezTo>
                    <a:pt x="9729" y="60789"/>
                    <a:pt x="9729" y="60789"/>
                    <a:pt x="9729" y="60789"/>
                  </a:cubicBezTo>
                  <a:cubicBezTo>
                    <a:pt x="7876" y="63947"/>
                    <a:pt x="7876" y="63947"/>
                    <a:pt x="7876" y="63947"/>
                  </a:cubicBezTo>
                  <a:cubicBezTo>
                    <a:pt x="6023" y="65526"/>
                    <a:pt x="6023" y="65526"/>
                    <a:pt x="6023" y="65526"/>
                  </a:cubicBezTo>
                  <a:cubicBezTo>
                    <a:pt x="5096" y="65921"/>
                    <a:pt x="5096" y="65921"/>
                    <a:pt x="5096" y="65921"/>
                  </a:cubicBezTo>
                  <a:cubicBezTo>
                    <a:pt x="4169" y="67500"/>
                    <a:pt x="4169" y="67500"/>
                    <a:pt x="4169" y="67500"/>
                  </a:cubicBezTo>
                  <a:cubicBezTo>
                    <a:pt x="4633" y="70263"/>
                    <a:pt x="4633" y="70263"/>
                    <a:pt x="4633" y="70263"/>
                  </a:cubicBezTo>
                  <a:cubicBezTo>
                    <a:pt x="4169" y="72236"/>
                    <a:pt x="4169" y="72236"/>
                    <a:pt x="4169" y="72236"/>
                  </a:cubicBezTo>
                  <a:cubicBezTo>
                    <a:pt x="6949" y="74210"/>
                    <a:pt x="6949" y="74210"/>
                    <a:pt x="6949" y="74210"/>
                  </a:cubicBezTo>
                  <a:cubicBezTo>
                    <a:pt x="6023" y="75789"/>
                    <a:pt x="6023" y="75789"/>
                    <a:pt x="6023" y="75789"/>
                  </a:cubicBezTo>
                  <a:cubicBezTo>
                    <a:pt x="2316" y="77368"/>
                    <a:pt x="2316" y="77368"/>
                    <a:pt x="2316" y="77368"/>
                  </a:cubicBezTo>
                  <a:cubicBezTo>
                    <a:pt x="1389" y="78947"/>
                    <a:pt x="1389" y="78947"/>
                    <a:pt x="1389" y="78947"/>
                  </a:cubicBezTo>
                  <a:cubicBezTo>
                    <a:pt x="0" y="81315"/>
                    <a:pt x="0" y="81315"/>
                    <a:pt x="0" y="81315"/>
                  </a:cubicBezTo>
                  <a:cubicBezTo>
                    <a:pt x="64401" y="114868"/>
                    <a:pt x="64401" y="114868"/>
                    <a:pt x="64401" y="114868"/>
                  </a:cubicBezTo>
                  <a:cubicBezTo>
                    <a:pt x="84324" y="118026"/>
                    <a:pt x="84324" y="118026"/>
                    <a:pt x="84324" y="118026"/>
                  </a:cubicBezTo>
                  <a:cubicBezTo>
                    <a:pt x="101003" y="120000"/>
                    <a:pt x="101003" y="120000"/>
                    <a:pt x="101003" y="120000"/>
                  </a:cubicBezTo>
                  <a:cubicBezTo>
                    <a:pt x="101467" y="120000"/>
                    <a:pt x="101467" y="120000"/>
                    <a:pt x="101467" y="120000"/>
                  </a:cubicBezTo>
                  <a:cubicBezTo>
                    <a:pt x="120000" y="13026"/>
                    <a:pt x="120000" y="13026"/>
                    <a:pt x="120000" y="13026"/>
                  </a:cubicBezTo>
                  <a:lnTo>
                    <a:pt x="33822" y="0"/>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63" name="Shape 1389">
              <a:extLst>
                <a:ext uri="{FF2B5EF4-FFF2-40B4-BE49-F238E27FC236}">
                  <a16:creationId xmlns:a16="http://schemas.microsoft.com/office/drawing/2014/main" id="{5E2CD883-201E-42B9-ABDC-A1BEF03B01BC}"/>
                </a:ext>
              </a:extLst>
            </p:cNvPr>
            <p:cNvSpPr/>
            <p:nvPr/>
          </p:nvSpPr>
          <p:spPr>
            <a:xfrm>
              <a:off x="3803021" y="2354210"/>
              <a:ext cx="1049603" cy="1817881"/>
            </a:xfrm>
            <a:custGeom>
              <a:avLst/>
              <a:gdLst/>
              <a:ahLst/>
              <a:cxnLst/>
              <a:rect l="0" t="0" r="0" b="0"/>
              <a:pathLst>
                <a:path w="120000" h="120000" extrusionOk="0">
                  <a:moveTo>
                    <a:pt x="108793" y="118921"/>
                  </a:moveTo>
                  <a:lnTo>
                    <a:pt x="109260" y="118112"/>
                  </a:lnTo>
                  <a:lnTo>
                    <a:pt x="106926" y="116764"/>
                  </a:lnTo>
                  <a:lnTo>
                    <a:pt x="107392" y="115685"/>
                  </a:lnTo>
                  <a:lnTo>
                    <a:pt x="106926" y="114067"/>
                  </a:lnTo>
                  <a:lnTo>
                    <a:pt x="107859" y="113258"/>
                  </a:lnTo>
                  <a:lnTo>
                    <a:pt x="108793" y="112988"/>
                  </a:lnTo>
                  <a:lnTo>
                    <a:pt x="110194" y="112179"/>
                  </a:lnTo>
                  <a:lnTo>
                    <a:pt x="111595" y="110292"/>
                  </a:lnTo>
                  <a:lnTo>
                    <a:pt x="112996" y="107325"/>
                  </a:lnTo>
                  <a:lnTo>
                    <a:pt x="116731" y="105707"/>
                  </a:lnTo>
                  <a:lnTo>
                    <a:pt x="119066" y="104629"/>
                  </a:lnTo>
                  <a:lnTo>
                    <a:pt x="120000" y="104359"/>
                  </a:lnTo>
                  <a:lnTo>
                    <a:pt x="118132" y="103011"/>
                  </a:lnTo>
                  <a:lnTo>
                    <a:pt x="117198" y="102202"/>
                  </a:lnTo>
                  <a:lnTo>
                    <a:pt x="116731" y="100314"/>
                  </a:lnTo>
                  <a:lnTo>
                    <a:pt x="115330" y="98157"/>
                  </a:lnTo>
                  <a:lnTo>
                    <a:pt x="115330" y="96539"/>
                  </a:lnTo>
                  <a:lnTo>
                    <a:pt x="115797" y="95460"/>
                  </a:lnTo>
                  <a:lnTo>
                    <a:pt x="115797" y="95191"/>
                  </a:lnTo>
                  <a:lnTo>
                    <a:pt x="55097" y="42606"/>
                  </a:lnTo>
                  <a:lnTo>
                    <a:pt x="53696" y="42067"/>
                  </a:lnTo>
                  <a:lnTo>
                    <a:pt x="53229" y="41797"/>
                  </a:lnTo>
                  <a:lnTo>
                    <a:pt x="52762" y="41258"/>
                  </a:lnTo>
                  <a:lnTo>
                    <a:pt x="52295" y="40449"/>
                  </a:lnTo>
                  <a:lnTo>
                    <a:pt x="52762" y="39640"/>
                  </a:lnTo>
                  <a:lnTo>
                    <a:pt x="54630" y="39370"/>
                  </a:lnTo>
                  <a:lnTo>
                    <a:pt x="55564" y="39101"/>
                  </a:lnTo>
                  <a:lnTo>
                    <a:pt x="69105" y="9438"/>
                  </a:lnTo>
                  <a:lnTo>
                    <a:pt x="12140" y="0"/>
                  </a:lnTo>
                  <a:lnTo>
                    <a:pt x="11673" y="1078"/>
                  </a:lnTo>
                  <a:lnTo>
                    <a:pt x="10739" y="1348"/>
                  </a:lnTo>
                  <a:lnTo>
                    <a:pt x="10739" y="2426"/>
                  </a:lnTo>
                  <a:lnTo>
                    <a:pt x="10739" y="3235"/>
                  </a:lnTo>
                  <a:lnTo>
                    <a:pt x="10739" y="5662"/>
                  </a:lnTo>
                  <a:lnTo>
                    <a:pt x="10272" y="6741"/>
                  </a:lnTo>
                  <a:lnTo>
                    <a:pt x="8871" y="8089"/>
                  </a:lnTo>
                  <a:lnTo>
                    <a:pt x="7937" y="8898"/>
                  </a:lnTo>
                  <a:lnTo>
                    <a:pt x="7937" y="9168"/>
                  </a:lnTo>
                  <a:lnTo>
                    <a:pt x="7937" y="10786"/>
                  </a:lnTo>
                  <a:lnTo>
                    <a:pt x="6070" y="12134"/>
                  </a:lnTo>
                  <a:lnTo>
                    <a:pt x="3268" y="13483"/>
                  </a:lnTo>
                  <a:lnTo>
                    <a:pt x="933" y="14831"/>
                  </a:lnTo>
                  <a:lnTo>
                    <a:pt x="466" y="15370"/>
                  </a:lnTo>
                  <a:lnTo>
                    <a:pt x="0" y="16719"/>
                  </a:lnTo>
                  <a:lnTo>
                    <a:pt x="0" y="17797"/>
                  </a:lnTo>
                  <a:lnTo>
                    <a:pt x="466" y="19146"/>
                  </a:lnTo>
                  <a:lnTo>
                    <a:pt x="1400" y="20224"/>
                  </a:lnTo>
                  <a:lnTo>
                    <a:pt x="3268" y="21842"/>
                  </a:lnTo>
                  <a:lnTo>
                    <a:pt x="3735" y="22921"/>
                  </a:lnTo>
                  <a:lnTo>
                    <a:pt x="4202" y="24269"/>
                  </a:lnTo>
                  <a:lnTo>
                    <a:pt x="4202" y="26426"/>
                  </a:lnTo>
                  <a:lnTo>
                    <a:pt x="2801" y="28044"/>
                  </a:lnTo>
                  <a:lnTo>
                    <a:pt x="2334" y="29662"/>
                  </a:lnTo>
                  <a:lnTo>
                    <a:pt x="2334" y="31550"/>
                  </a:lnTo>
                  <a:lnTo>
                    <a:pt x="1867" y="32359"/>
                  </a:lnTo>
                  <a:lnTo>
                    <a:pt x="933" y="32898"/>
                  </a:lnTo>
                  <a:lnTo>
                    <a:pt x="1400" y="33977"/>
                  </a:lnTo>
                  <a:lnTo>
                    <a:pt x="3268" y="35865"/>
                  </a:lnTo>
                  <a:lnTo>
                    <a:pt x="5136" y="39101"/>
                  </a:lnTo>
                  <a:lnTo>
                    <a:pt x="7003" y="41258"/>
                  </a:lnTo>
                  <a:lnTo>
                    <a:pt x="7937" y="42067"/>
                  </a:lnTo>
                  <a:lnTo>
                    <a:pt x="7937" y="43415"/>
                  </a:lnTo>
                  <a:lnTo>
                    <a:pt x="7470" y="44224"/>
                  </a:lnTo>
                  <a:lnTo>
                    <a:pt x="6536" y="44764"/>
                  </a:lnTo>
                  <a:lnTo>
                    <a:pt x="6536" y="45573"/>
                  </a:lnTo>
                  <a:lnTo>
                    <a:pt x="8404" y="45573"/>
                  </a:lnTo>
                  <a:lnTo>
                    <a:pt x="9338" y="46382"/>
                  </a:lnTo>
                  <a:lnTo>
                    <a:pt x="10739" y="47460"/>
                  </a:lnTo>
                  <a:lnTo>
                    <a:pt x="11206" y="48000"/>
                  </a:lnTo>
                  <a:lnTo>
                    <a:pt x="12607" y="48269"/>
                  </a:lnTo>
                  <a:lnTo>
                    <a:pt x="13540" y="47191"/>
                  </a:lnTo>
                  <a:lnTo>
                    <a:pt x="13540" y="45842"/>
                  </a:lnTo>
                  <a:lnTo>
                    <a:pt x="15875" y="45573"/>
                  </a:lnTo>
                  <a:lnTo>
                    <a:pt x="17276" y="46382"/>
                  </a:lnTo>
                  <a:lnTo>
                    <a:pt x="20544" y="46382"/>
                  </a:lnTo>
                  <a:lnTo>
                    <a:pt x="22412" y="47460"/>
                  </a:lnTo>
                  <a:lnTo>
                    <a:pt x="23813" y="47730"/>
                  </a:lnTo>
                  <a:lnTo>
                    <a:pt x="24747" y="48000"/>
                  </a:lnTo>
                  <a:lnTo>
                    <a:pt x="23813" y="48539"/>
                  </a:lnTo>
                  <a:lnTo>
                    <a:pt x="22879" y="48269"/>
                  </a:lnTo>
                  <a:lnTo>
                    <a:pt x="21011" y="47730"/>
                  </a:lnTo>
                  <a:lnTo>
                    <a:pt x="20544" y="47730"/>
                  </a:lnTo>
                  <a:lnTo>
                    <a:pt x="18677" y="47460"/>
                  </a:lnTo>
                  <a:lnTo>
                    <a:pt x="17743" y="47191"/>
                  </a:lnTo>
                  <a:lnTo>
                    <a:pt x="16342" y="46921"/>
                  </a:lnTo>
                  <a:lnTo>
                    <a:pt x="15408" y="47191"/>
                  </a:lnTo>
                  <a:lnTo>
                    <a:pt x="15408" y="47730"/>
                  </a:lnTo>
                  <a:lnTo>
                    <a:pt x="15408" y="49617"/>
                  </a:lnTo>
                  <a:lnTo>
                    <a:pt x="16342" y="50426"/>
                  </a:lnTo>
                  <a:lnTo>
                    <a:pt x="15875" y="52314"/>
                  </a:lnTo>
                  <a:lnTo>
                    <a:pt x="15408" y="52314"/>
                  </a:lnTo>
                  <a:lnTo>
                    <a:pt x="14007" y="51775"/>
                  </a:lnTo>
                  <a:lnTo>
                    <a:pt x="13540" y="51235"/>
                  </a:lnTo>
                  <a:lnTo>
                    <a:pt x="13540" y="50157"/>
                  </a:lnTo>
                  <a:lnTo>
                    <a:pt x="13540" y="49887"/>
                  </a:lnTo>
                  <a:lnTo>
                    <a:pt x="13073" y="49617"/>
                  </a:lnTo>
                  <a:lnTo>
                    <a:pt x="11673" y="49348"/>
                  </a:lnTo>
                  <a:lnTo>
                    <a:pt x="11206" y="50426"/>
                  </a:lnTo>
                  <a:lnTo>
                    <a:pt x="10739" y="50966"/>
                  </a:lnTo>
                  <a:lnTo>
                    <a:pt x="10739" y="52584"/>
                  </a:lnTo>
                  <a:lnTo>
                    <a:pt x="10739" y="55011"/>
                  </a:lnTo>
                  <a:lnTo>
                    <a:pt x="10739" y="56359"/>
                  </a:lnTo>
                  <a:lnTo>
                    <a:pt x="12140" y="57707"/>
                  </a:lnTo>
                  <a:lnTo>
                    <a:pt x="14007" y="58516"/>
                  </a:lnTo>
                  <a:lnTo>
                    <a:pt x="15875" y="59325"/>
                  </a:lnTo>
                  <a:lnTo>
                    <a:pt x="16342" y="60674"/>
                  </a:lnTo>
                  <a:lnTo>
                    <a:pt x="16342" y="61752"/>
                  </a:lnTo>
                  <a:lnTo>
                    <a:pt x="15875" y="62831"/>
                  </a:lnTo>
                  <a:lnTo>
                    <a:pt x="14474" y="63101"/>
                  </a:lnTo>
                  <a:lnTo>
                    <a:pt x="13073" y="63101"/>
                  </a:lnTo>
                  <a:lnTo>
                    <a:pt x="13073" y="65797"/>
                  </a:lnTo>
                  <a:lnTo>
                    <a:pt x="13540" y="66606"/>
                  </a:lnTo>
                  <a:lnTo>
                    <a:pt x="15875" y="68764"/>
                  </a:lnTo>
                  <a:lnTo>
                    <a:pt x="16342" y="70382"/>
                  </a:lnTo>
                  <a:lnTo>
                    <a:pt x="18677" y="72269"/>
                  </a:lnTo>
                  <a:lnTo>
                    <a:pt x="19610" y="74157"/>
                  </a:lnTo>
                  <a:lnTo>
                    <a:pt x="21011" y="75505"/>
                  </a:lnTo>
                  <a:lnTo>
                    <a:pt x="22412" y="77393"/>
                  </a:lnTo>
                  <a:lnTo>
                    <a:pt x="23346" y="77662"/>
                  </a:lnTo>
                  <a:lnTo>
                    <a:pt x="23346" y="79011"/>
                  </a:lnTo>
                  <a:lnTo>
                    <a:pt x="23346" y="79820"/>
                  </a:lnTo>
                  <a:lnTo>
                    <a:pt x="23346" y="80359"/>
                  </a:lnTo>
                  <a:lnTo>
                    <a:pt x="24280" y="80898"/>
                  </a:lnTo>
                  <a:lnTo>
                    <a:pt x="24747" y="81707"/>
                  </a:lnTo>
                  <a:lnTo>
                    <a:pt x="24747" y="82786"/>
                  </a:lnTo>
                  <a:lnTo>
                    <a:pt x="24280" y="85213"/>
                  </a:lnTo>
                  <a:lnTo>
                    <a:pt x="23813" y="86831"/>
                  </a:lnTo>
                  <a:lnTo>
                    <a:pt x="23346" y="88179"/>
                  </a:lnTo>
                  <a:lnTo>
                    <a:pt x="27548" y="89528"/>
                  </a:lnTo>
                  <a:lnTo>
                    <a:pt x="31284" y="90337"/>
                  </a:lnTo>
                  <a:lnTo>
                    <a:pt x="34085" y="91415"/>
                  </a:lnTo>
                  <a:lnTo>
                    <a:pt x="38287" y="92224"/>
                  </a:lnTo>
                  <a:lnTo>
                    <a:pt x="39688" y="93033"/>
                  </a:lnTo>
                  <a:lnTo>
                    <a:pt x="42490" y="95730"/>
                  </a:lnTo>
                  <a:lnTo>
                    <a:pt x="46225" y="97617"/>
                  </a:lnTo>
                  <a:lnTo>
                    <a:pt x="51828" y="98426"/>
                  </a:lnTo>
                  <a:lnTo>
                    <a:pt x="52295" y="100853"/>
                  </a:lnTo>
                  <a:lnTo>
                    <a:pt x="53229" y="101932"/>
                  </a:lnTo>
                  <a:lnTo>
                    <a:pt x="56498" y="102471"/>
                  </a:lnTo>
                  <a:lnTo>
                    <a:pt x="59766" y="104629"/>
                  </a:lnTo>
                  <a:lnTo>
                    <a:pt x="63501" y="107865"/>
                  </a:lnTo>
                  <a:lnTo>
                    <a:pt x="65369" y="109213"/>
                  </a:lnTo>
                  <a:lnTo>
                    <a:pt x="66770" y="111640"/>
                  </a:lnTo>
                  <a:lnTo>
                    <a:pt x="65369" y="113797"/>
                  </a:lnTo>
                  <a:lnTo>
                    <a:pt x="65369" y="115146"/>
                  </a:lnTo>
                  <a:lnTo>
                    <a:pt x="66770" y="117033"/>
                  </a:lnTo>
                  <a:lnTo>
                    <a:pt x="68638" y="117303"/>
                  </a:lnTo>
                  <a:lnTo>
                    <a:pt x="105058" y="120000"/>
                  </a:lnTo>
                  <a:lnTo>
                    <a:pt x="105525" y="119730"/>
                  </a:lnTo>
                  <a:lnTo>
                    <a:pt x="108793" y="118921"/>
                  </a:lnTo>
                  <a:close/>
                </a:path>
              </a:pathLst>
            </a:custGeom>
            <a:solidFill>
              <a:srgbClr val="3C8685"/>
            </a:solid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dirty="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64" name="Shape 1390">
              <a:extLst>
                <a:ext uri="{FF2B5EF4-FFF2-40B4-BE49-F238E27FC236}">
                  <a16:creationId xmlns:a16="http://schemas.microsoft.com/office/drawing/2014/main" id="{66EA5DF0-B1AC-43C5-9F26-44A5E65099D6}"/>
                </a:ext>
              </a:extLst>
            </p:cNvPr>
            <p:cNvSpPr/>
            <p:nvPr/>
          </p:nvSpPr>
          <p:spPr>
            <a:xfrm>
              <a:off x="6380071" y="3698219"/>
              <a:ext cx="1147624" cy="616855"/>
            </a:xfrm>
            <a:custGeom>
              <a:avLst/>
              <a:gdLst/>
              <a:ahLst/>
              <a:cxnLst/>
              <a:rect l="0" t="0" r="0" b="0"/>
              <a:pathLst>
                <a:path w="120000" h="120000" extrusionOk="0">
                  <a:moveTo>
                    <a:pt x="0" y="16853"/>
                  </a:moveTo>
                  <a:cubicBezTo>
                    <a:pt x="0" y="18876"/>
                    <a:pt x="0" y="18876"/>
                    <a:pt x="0" y="18876"/>
                  </a:cubicBezTo>
                  <a:cubicBezTo>
                    <a:pt x="0" y="16853"/>
                    <a:pt x="0" y="16853"/>
                    <a:pt x="0" y="16853"/>
                  </a:cubicBezTo>
                  <a:cubicBezTo>
                    <a:pt x="42650" y="21573"/>
                    <a:pt x="42650" y="21573"/>
                    <a:pt x="42650" y="21573"/>
                  </a:cubicBezTo>
                  <a:cubicBezTo>
                    <a:pt x="40843" y="82921"/>
                    <a:pt x="40843" y="82921"/>
                    <a:pt x="40843" y="82921"/>
                  </a:cubicBezTo>
                  <a:cubicBezTo>
                    <a:pt x="43734" y="88314"/>
                    <a:pt x="43734" y="88314"/>
                    <a:pt x="43734" y="88314"/>
                  </a:cubicBezTo>
                  <a:cubicBezTo>
                    <a:pt x="44819" y="90337"/>
                    <a:pt x="44819" y="90337"/>
                    <a:pt x="44819" y="90337"/>
                  </a:cubicBezTo>
                  <a:cubicBezTo>
                    <a:pt x="45903" y="90337"/>
                    <a:pt x="45903" y="90337"/>
                    <a:pt x="45903" y="90337"/>
                  </a:cubicBezTo>
                  <a:cubicBezTo>
                    <a:pt x="47349" y="89662"/>
                    <a:pt x="47349" y="89662"/>
                    <a:pt x="47349" y="89662"/>
                  </a:cubicBezTo>
                  <a:cubicBezTo>
                    <a:pt x="48433" y="90337"/>
                    <a:pt x="48433" y="90337"/>
                    <a:pt x="48433" y="90337"/>
                  </a:cubicBezTo>
                  <a:cubicBezTo>
                    <a:pt x="49518" y="89662"/>
                    <a:pt x="49518" y="89662"/>
                    <a:pt x="49518" y="89662"/>
                  </a:cubicBezTo>
                  <a:cubicBezTo>
                    <a:pt x="50963" y="91011"/>
                    <a:pt x="50963" y="91011"/>
                    <a:pt x="50963" y="91011"/>
                  </a:cubicBezTo>
                  <a:cubicBezTo>
                    <a:pt x="52048" y="97078"/>
                    <a:pt x="52048" y="97078"/>
                    <a:pt x="52048" y="97078"/>
                  </a:cubicBezTo>
                  <a:cubicBezTo>
                    <a:pt x="55301" y="97078"/>
                    <a:pt x="55301" y="97078"/>
                    <a:pt x="55301" y="97078"/>
                  </a:cubicBezTo>
                  <a:cubicBezTo>
                    <a:pt x="57831" y="99775"/>
                    <a:pt x="57831" y="99775"/>
                    <a:pt x="57831" y="99775"/>
                  </a:cubicBezTo>
                  <a:cubicBezTo>
                    <a:pt x="59999" y="99101"/>
                    <a:pt x="59999" y="99101"/>
                    <a:pt x="59999" y="99101"/>
                  </a:cubicBezTo>
                  <a:cubicBezTo>
                    <a:pt x="60361" y="99101"/>
                    <a:pt x="60361" y="99101"/>
                    <a:pt x="60361" y="99101"/>
                  </a:cubicBezTo>
                  <a:cubicBezTo>
                    <a:pt x="61807" y="101797"/>
                    <a:pt x="61807" y="101797"/>
                    <a:pt x="61807" y="101797"/>
                  </a:cubicBezTo>
                  <a:cubicBezTo>
                    <a:pt x="63253" y="99775"/>
                    <a:pt x="63253" y="99775"/>
                    <a:pt x="63253" y="99775"/>
                  </a:cubicBezTo>
                  <a:cubicBezTo>
                    <a:pt x="66506" y="100449"/>
                    <a:pt x="66506" y="100449"/>
                    <a:pt x="66506" y="100449"/>
                  </a:cubicBezTo>
                  <a:cubicBezTo>
                    <a:pt x="67951" y="105168"/>
                    <a:pt x="67951" y="105168"/>
                    <a:pt x="67951" y="105168"/>
                  </a:cubicBezTo>
                  <a:cubicBezTo>
                    <a:pt x="69036" y="105168"/>
                    <a:pt x="69036" y="105168"/>
                    <a:pt x="69036" y="105168"/>
                  </a:cubicBezTo>
                  <a:cubicBezTo>
                    <a:pt x="69397" y="109213"/>
                    <a:pt x="69397" y="109213"/>
                    <a:pt x="69397" y="109213"/>
                  </a:cubicBezTo>
                  <a:cubicBezTo>
                    <a:pt x="70843" y="109887"/>
                    <a:pt x="70843" y="109887"/>
                    <a:pt x="70843" y="109887"/>
                  </a:cubicBezTo>
                  <a:cubicBezTo>
                    <a:pt x="72289" y="107865"/>
                    <a:pt x="72289" y="107865"/>
                    <a:pt x="72289" y="107865"/>
                  </a:cubicBezTo>
                  <a:cubicBezTo>
                    <a:pt x="73012" y="105842"/>
                    <a:pt x="73012" y="105842"/>
                    <a:pt x="73012" y="105842"/>
                  </a:cubicBezTo>
                  <a:cubicBezTo>
                    <a:pt x="73734" y="105842"/>
                    <a:pt x="73734" y="105842"/>
                    <a:pt x="73734" y="105842"/>
                  </a:cubicBezTo>
                  <a:cubicBezTo>
                    <a:pt x="76265" y="109213"/>
                    <a:pt x="76265" y="109213"/>
                    <a:pt x="76265" y="109213"/>
                  </a:cubicBezTo>
                  <a:cubicBezTo>
                    <a:pt x="76987" y="111910"/>
                    <a:pt x="76987" y="111910"/>
                    <a:pt x="76987" y="111910"/>
                  </a:cubicBezTo>
                  <a:cubicBezTo>
                    <a:pt x="79518" y="109213"/>
                    <a:pt x="79518" y="109213"/>
                    <a:pt x="79518" y="109213"/>
                  </a:cubicBezTo>
                  <a:cubicBezTo>
                    <a:pt x="80240" y="110561"/>
                    <a:pt x="80240" y="110561"/>
                    <a:pt x="80240" y="110561"/>
                  </a:cubicBezTo>
                  <a:cubicBezTo>
                    <a:pt x="80602" y="114606"/>
                    <a:pt x="80602" y="114606"/>
                    <a:pt x="80602" y="114606"/>
                  </a:cubicBezTo>
                  <a:cubicBezTo>
                    <a:pt x="81325" y="113932"/>
                    <a:pt x="81325" y="113932"/>
                    <a:pt x="81325" y="113932"/>
                  </a:cubicBezTo>
                  <a:cubicBezTo>
                    <a:pt x="82409" y="110561"/>
                    <a:pt x="82409" y="110561"/>
                    <a:pt x="82409" y="110561"/>
                  </a:cubicBezTo>
                  <a:cubicBezTo>
                    <a:pt x="84216" y="109887"/>
                    <a:pt x="84216" y="109887"/>
                    <a:pt x="84216" y="109887"/>
                  </a:cubicBezTo>
                  <a:cubicBezTo>
                    <a:pt x="86385" y="111910"/>
                    <a:pt x="86385" y="111910"/>
                    <a:pt x="86385" y="111910"/>
                  </a:cubicBezTo>
                  <a:cubicBezTo>
                    <a:pt x="89638" y="111235"/>
                    <a:pt x="89638" y="111235"/>
                    <a:pt x="89638" y="111235"/>
                  </a:cubicBezTo>
                  <a:cubicBezTo>
                    <a:pt x="91084" y="113932"/>
                    <a:pt x="91084" y="113932"/>
                    <a:pt x="91084" y="113932"/>
                  </a:cubicBezTo>
                  <a:cubicBezTo>
                    <a:pt x="91807" y="115955"/>
                    <a:pt x="91807" y="115955"/>
                    <a:pt x="91807" y="115955"/>
                  </a:cubicBezTo>
                  <a:cubicBezTo>
                    <a:pt x="93614" y="115280"/>
                    <a:pt x="93614" y="115280"/>
                    <a:pt x="93614" y="115280"/>
                  </a:cubicBezTo>
                  <a:cubicBezTo>
                    <a:pt x="95421" y="112584"/>
                    <a:pt x="95421" y="112584"/>
                    <a:pt x="95421" y="112584"/>
                  </a:cubicBezTo>
                  <a:cubicBezTo>
                    <a:pt x="96506" y="110561"/>
                    <a:pt x="96506" y="110561"/>
                    <a:pt x="96506" y="110561"/>
                  </a:cubicBezTo>
                  <a:cubicBezTo>
                    <a:pt x="97951" y="110561"/>
                    <a:pt x="97951" y="110561"/>
                    <a:pt x="97951" y="110561"/>
                  </a:cubicBezTo>
                  <a:cubicBezTo>
                    <a:pt x="99397" y="111910"/>
                    <a:pt x="99397" y="111910"/>
                    <a:pt x="99397" y="111910"/>
                  </a:cubicBezTo>
                  <a:cubicBezTo>
                    <a:pt x="100481" y="111235"/>
                    <a:pt x="100481" y="111235"/>
                    <a:pt x="100481" y="111235"/>
                  </a:cubicBezTo>
                  <a:cubicBezTo>
                    <a:pt x="101927" y="109213"/>
                    <a:pt x="101927" y="109213"/>
                    <a:pt x="101927" y="109213"/>
                  </a:cubicBezTo>
                  <a:cubicBezTo>
                    <a:pt x="104096" y="109887"/>
                    <a:pt x="104096" y="109887"/>
                    <a:pt x="104096" y="109887"/>
                  </a:cubicBezTo>
                  <a:cubicBezTo>
                    <a:pt x="105180" y="110561"/>
                    <a:pt x="105180" y="110561"/>
                    <a:pt x="105180" y="110561"/>
                  </a:cubicBezTo>
                  <a:cubicBezTo>
                    <a:pt x="108433" y="108539"/>
                    <a:pt x="108433" y="108539"/>
                    <a:pt x="108433" y="108539"/>
                  </a:cubicBezTo>
                  <a:cubicBezTo>
                    <a:pt x="110602" y="109887"/>
                    <a:pt x="110602" y="109887"/>
                    <a:pt x="110602" y="109887"/>
                  </a:cubicBezTo>
                  <a:cubicBezTo>
                    <a:pt x="112409" y="113258"/>
                    <a:pt x="112409" y="113258"/>
                    <a:pt x="112409" y="113258"/>
                  </a:cubicBezTo>
                  <a:cubicBezTo>
                    <a:pt x="114939" y="116629"/>
                    <a:pt x="114939" y="116629"/>
                    <a:pt x="114939" y="116629"/>
                  </a:cubicBezTo>
                  <a:cubicBezTo>
                    <a:pt x="117108" y="116629"/>
                    <a:pt x="117108" y="116629"/>
                    <a:pt x="117108" y="116629"/>
                  </a:cubicBezTo>
                  <a:cubicBezTo>
                    <a:pt x="118554" y="118651"/>
                    <a:pt x="118554" y="118651"/>
                    <a:pt x="118554" y="118651"/>
                  </a:cubicBezTo>
                  <a:cubicBezTo>
                    <a:pt x="119638" y="120000"/>
                    <a:pt x="119638" y="120000"/>
                    <a:pt x="119638" y="120000"/>
                  </a:cubicBezTo>
                  <a:cubicBezTo>
                    <a:pt x="119999" y="59325"/>
                    <a:pt x="119999" y="59325"/>
                    <a:pt x="119999" y="59325"/>
                  </a:cubicBezTo>
                  <a:cubicBezTo>
                    <a:pt x="117108" y="24943"/>
                    <a:pt x="117108" y="24943"/>
                    <a:pt x="117108" y="24943"/>
                  </a:cubicBezTo>
                  <a:cubicBezTo>
                    <a:pt x="117108" y="8089"/>
                    <a:pt x="117108" y="8089"/>
                    <a:pt x="117108" y="8089"/>
                  </a:cubicBezTo>
                  <a:cubicBezTo>
                    <a:pt x="117108" y="8089"/>
                    <a:pt x="76265" y="6741"/>
                    <a:pt x="63253" y="6067"/>
                  </a:cubicBezTo>
                  <a:cubicBezTo>
                    <a:pt x="47349" y="4719"/>
                    <a:pt x="1445" y="0"/>
                    <a:pt x="1445" y="0"/>
                  </a:cubicBezTo>
                  <a:cubicBezTo>
                    <a:pt x="1084" y="16853"/>
                    <a:pt x="1084" y="16853"/>
                    <a:pt x="1084" y="16853"/>
                  </a:cubicBezTo>
                  <a:lnTo>
                    <a:pt x="0" y="16853"/>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65" name="Shape 1391">
              <a:extLst>
                <a:ext uri="{FF2B5EF4-FFF2-40B4-BE49-F238E27FC236}">
                  <a16:creationId xmlns:a16="http://schemas.microsoft.com/office/drawing/2014/main" id="{572B2AF9-5DA0-4E96-ADAA-D9645DA1766D}"/>
                </a:ext>
              </a:extLst>
            </p:cNvPr>
            <p:cNvSpPr/>
            <p:nvPr/>
          </p:nvSpPr>
          <p:spPr>
            <a:xfrm>
              <a:off x="6527097" y="3199830"/>
              <a:ext cx="972006" cy="539239"/>
            </a:xfrm>
            <a:custGeom>
              <a:avLst/>
              <a:gdLst/>
              <a:ahLst/>
              <a:cxnLst/>
              <a:rect l="0" t="0" r="0" b="0"/>
              <a:pathLst>
                <a:path w="120000" h="120000" extrusionOk="0">
                  <a:moveTo>
                    <a:pt x="120000" y="120000"/>
                  </a:moveTo>
                  <a:cubicBezTo>
                    <a:pt x="120000" y="40000"/>
                    <a:pt x="120000" y="40000"/>
                    <a:pt x="120000" y="40000"/>
                  </a:cubicBezTo>
                  <a:cubicBezTo>
                    <a:pt x="117446" y="37692"/>
                    <a:pt x="117446" y="37692"/>
                    <a:pt x="117446" y="37692"/>
                  </a:cubicBezTo>
                  <a:cubicBezTo>
                    <a:pt x="116170" y="36153"/>
                    <a:pt x="116170" y="36153"/>
                    <a:pt x="116170" y="36153"/>
                  </a:cubicBezTo>
                  <a:cubicBezTo>
                    <a:pt x="115319" y="31538"/>
                    <a:pt x="115319" y="31538"/>
                    <a:pt x="115319" y="31538"/>
                  </a:cubicBezTo>
                  <a:cubicBezTo>
                    <a:pt x="112765" y="26923"/>
                    <a:pt x="112765" y="26923"/>
                    <a:pt x="112765" y="26923"/>
                  </a:cubicBezTo>
                  <a:cubicBezTo>
                    <a:pt x="114042" y="23076"/>
                    <a:pt x="114042" y="23076"/>
                    <a:pt x="114042" y="23076"/>
                  </a:cubicBezTo>
                  <a:cubicBezTo>
                    <a:pt x="115319" y="18461"/>
                    <a:pt x="115319" y="18461"/>
                    <a:pt x="115319" y="18461"/>
                  </a:cubicBezTo>
                  <a:cubicBezTo>
                    <a:pt x="115319" y="14615"/>
                    <a:pt x="115319" y="14615"/>
                    <a:pt x="115319" y="14615"/>
                  </a:cubicBezTo>
                  <a:cubicBezTo>
                    <a:pt x="114468" y="14615"/>
                    <a:pt x="114468" y="14615"/>
                    <a:pt x="114468" y="14615"/>
                  </a:cubicBezTo>
                  <a:cubicBezTo>
                    <a:pt x="110638" y="14615"/>
                    <a:pt x="110638" y="14615"/>
                    <a:pt x="110638" y="14615"/>
                  </a:cubicBezTo>
                  <a:cubicBezTo>
                    <a:pt x="109787" y="11538"/>
                    <a:pt x="109787" y="11538"/>
                    <a:pt x="109787" y="11538"/>
                  </a:cubicBezTo>
                  <a:cubicBezTo>
                    <a:pt x="108085" y="6923"/>
                    <a:pt x="108085" y="6923"/>
                    <a:pt x="108085" y="6923"/>
                  </a:cubicBezTo>
                  <a:cubicBezTo>
                    <a:pt x="108085" y="6923"/>
                    <a:pt x="79574" y="5384"/>
                    <a:pt x="70212" y="4615"/>
                  </a:cubicBezTo>
                  <a:cubicBezTo>
                    <a:pt x="53617" y="3846"/>
                    <a:pt x="4255" y="0"/>
                    <a:pt x="4255" y="0"/>
                  </a:cubicBezTo>
                  <a:cubicBezTo>
                    <a:pt x="0" y="112307"/>
                    <a:pt x="0" y="112307"/>
                    <a:pt x="0" y="112307"/>
                  </a:cubicBezTo>
                  <a:cubicBezTo>
                    <a:pt x="17446" y="113846"/>
                    <a:pt x="44255" y="116153"/>
                    <a:pt x="56595" y="117692"/>
                  </a:cubicBezTo>
                  <a:cubicBezTo>
                    <a:pt x="71914" y="118461"/>
                    <a:pt x="120000" y="120000"/>
                    <a:pt x="120000" y="120000"/>
                  </a:cubicBez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66" name="Shape 1392">
              <a:extLst>
                <a:ext uri="{FF2B5EF4-FFF2-40B4-BE49-F238E27FC236}">
                  <a16:creationId xmlns:a16="http://schemas.microsoft.com/office/drawing/2014/main" id="{9B10675D-533D-42EB-870D-91640B339DDF}"/>
                </a:ext>
              </a:extLst>
            </p:cNvPr>
            <p:cNvSpPr/>
            <p:nvPr/>
          </p:nvSpPr>
          <p:spPr>
            <a:xfrm>
              <a:off x="6322896" y="2685103"/>
              <a:ext cx="1082276" cy="547407"/>
            </a:xfrm>
            <a:custGeom>
              <a:avLst/>
              <a:gdLst/>
              <a:ahLst/>
              <a:cxnLst/>
              <a:rect l="0" t="0" r="0" b="0"/>
              <a:pathLst>
                <a:path w="120000" h="120000" extrusionOk="0">
                  <a:moveTo>
                    <a:pt x="120000" y="120000"/>
                  </a:moveTo>
                  <a:cubicBezTo>
                    <a:pt x="120000" y="120000"/>
                    <a:pt x="120000" y="120000"/>
                    <a:pt x="120000" y="120000"/>
                  </a:cubicBezTo>
                  <a:cubicBezTo>
                    <a:pt x="120000" y="120000"/>
                    <a:pt x="120000" y="120000"/>
                    <a:pt x="120000" y="120000"/>
                  </a:cubicBezTo>
                  <a:cubicBezTo>
                    <a:pt x="119233" y="116962"/>
                    <a:pt x="119233" y="116962"/>
                    <a:pt x="119233" y="116962"/>
                  </a:cubicBezTo>
                  <a:cubicBezTo>
                    <a:pt x="118849" y="112405"/>
                    <a:pt x="118849" y="112405"/>
                    <a:pt x="118849" y="112405"/>
                  </a:cubicBezTo>
                  <a:cubicBezTo>
                    <a:pt x="118849" y="112405"/>
                    <a:pt x="116932" y="111645"/>
                    <a:pt x="116549" y="110886"/>
                  </a:cubicBezTo>
                  <a:cubicBezTo>
                    <a:pt x="116166" y="110126"/>
                    <a:pt x="116549" y="110126"/>
                    <a:pt x="116549" y="110126"/>
                  </a:cubicBezTo>
                  <a:cubicBezTo>
                    <a:pt x="115782" y="107848"/>
                    <a:pt x="115782" y="107848"/>
                    <a:pt x="115782" y="107848"/>
                  </a:cubicBezTo>
                  <a:cubicBezTo>
                    <a:pt x="116549" y="106329"/>
                    <a:pt x="116549" y="106329"/>
                    <a:pt x="116549" y="106329"/>
                  </a:cubicBezTo>
                  <a:cubicBezTo>
                    <a:pt x="116166" y="102531"/>
                    <a:pt x="116166" y="102531"/>
                    <a:pt x="116166" y="102531"/>
                  </a:cubicBezTo>
                  <a:cubicBezTo>
                    <a:pt x="115015" y="101012"/>
                    <a:pt x="115015" y="101012"/>
                    <a:pt x="115015" y="101012"/>
                  </a:cubicBezTo>
                  <a:cubicBezTo>
                    <a:pt x="114632" y="98734"/>
                    <a:pt x="114632" y="98734"/>
                    <a:pt x="114632" y="98734"/>
                  </a:cubicBezTo>
                  <a:cubicBezTo>
                    <a:pt x="113865" y="93417"/>
                    <a:pt x="113865" y="93417"/>
                    <a:pt x="113865" y="93417"/>
                  </a:cubicBezTo>
                  <a:cubicBezTo>
                    <a:pt x="113865" y="85822"/>
                    <a:pt x="113865" y="85822"/>
                    <a:pt x="113865" y="85822"/>
                  </a:cubicBezTo>
                  <a:cubicBezTo>
                    <a:pt x="113482" y="84303"/>
                    <a:pt x="113482" y="84303"/>
                    <a:pt x="113482" y="84303"/>
                  </a:cubicBezTo>
                  <a:cubicBezTo>
                    <a:pt x="112715" y="82025"/>
                    <a:pt x="112715" y="82025"/>
                    <a:pt x="112715" y="82025"/>
                  </a:cubicBezTo>
                  <a:cubicBezTo>
                    <a:pt x="113099" y="78987"/>
                    <a:pt x="113099" y="78987"/>
                    <a:pt x="113099" y="78987"/>
                  </a:cubicBezTo>
                  <a:cubicBezTo>
                    <a:pt x="113099" y="71392"/>
                    <a:pt x="113099" y="71392"/>
                    <a:pt x="113099" y="71392"/>
                  </a:cubicBezTo>
                  <a:cubicBezTo>
                    <a:pt x="112332" y="66075"/>
                    <a:pt x="112332" y="66075"/>
                    <a:pt x="112332" y="66075"/>
                  </a:cubicBezTo>
                  <a:cubicBezTo>
                    <a:pt x="111565" y="64556"/>
                    <a:pt x="111565" y="64556"/>
                    <a:pt x="111565" y="64556"/>
                  </a:cubicBezTo>
                  <a:cubicBezTo>
                    <a:pt x="110798" y="64556"/>
                    <a:pt x="110798" y="64556"/>
                    <a:pt x="110798" y="64556"/>
                  </a:cubicBezTo>
                  <a:cubicBezTo>
                    <a:pt x="110415" y="63037"/>
                    <a:pt x="110415" y="63037"/>
                    <a:pt x="110415" y="63037"/>
                  </a:cubicBezTo>
                  <a:cubicBezTo>
                    <a:pt x="110031" y="59240"/>
                    <a:pt x="110031" y="59240"/>
                    <a:pt x="110031" y="59240"/>
                  </a:cubicBezTo>
                  <a:cubicBezTo>
                    <a:pt x="109648" y="56202"/>
                    <a:pt x="109648" y="56202"/>
                    <a:pt x="109648" y="56202"/>
                  </a:cubicBezTo>
                  <a:cubicBezTo>
                    <a:pt x="110798" y="55443"/>
                    <a:pt x="110798" y="55443"/>
                    <a:pt x="110798" y="55443"/>
                  </a:cubicBezTo>
                  <a:cubicBezTo>
                    <a:pt x="110798" y="54683"/>
                    <a:pt x="110798" y="54683"/>
                    <a:pt x="110798" y="54683"/>
                  </a:cubicBezTo>
                  <a:cubicBezTo>
                    <a:pt x="110415" y="53924"/>
                    <a:pt x="110415" y="53924"/>
                    <a:pt x="110415" y="53924"/>
                  </a:cubicBezTo>
                  <a:cubicBezTo>
                    <a:pt x="110031" y="51645"/>
                    <a:pt x="110031" y="51645"/>
                    <a:pt x="110031" y="51645"/>
                  </a:cubicBezTo>
                  <a:cubicBezTo>
                    <a:pt x="109265" y="49367"/>
                    <a:pt x="109265" y="49367"/>
                    <a:pt x="109265" y="49367"/>
                  </a:cubicBezTo>
                  <a:cubicBezTo>
                    <a:pt x="108498" y="45569"/>
                    <a:pt x="108498" y="45569"/>
                    <a:pt x="108498" y="45569"/>
                  </a:cubicBezTo>
                  <a:cubicBezTo>
                    <a:pt x="107731" y="41012"/>
                    <a:pt x="107731" y="41012"/>
                    <a:pt x="107731" y="41012"/>
                  </a:cubicBezTo>
                  <a:cubicBezTo>
                    <a:pt x="106581" y="37215"/>
                    <a:pt x="106581" y="37215"/>
                    <a:pt x="106581" y="37215"/>
                  </a:cubicBezTo>
                  <a:cubicBezTo>
                    <a:pt x="105431" y="30379"/>
                    <a:pt x="105431" y="30379"/>
                    <a:pt x="105431" y="30379"/>
                  </a:cubicBezTo>
                  <a:cubicBezTo>
                    <a:pt x="104281" y="27341"/>
                    <a:pt x="104281" y="27341"/>
                    <a:pt x="104281" y="27341"/>
                  </a:cubicBezTo>
                  <a:cubicBezTo>
                    <a:pt x="103897" y="26582"/>
                    <a:pt x="103897" y="26582"/>
                    <a:pt x="103897" y="26582"/>
                  </a:cubicBezTo>
                  <a:cubicBezTo>
                    <a:pt x="102364" y="24303"/>
                    <a:pt x="102364" y="24303"/>
                    <a:pt x="102364" y="24303"/>
                  </a:cubicBezTo>
                  <a:cubicBezTo>
                    <a:pt x="99680" y="20506"/>
                    <a:pt x="99680" y="20506"/>
                    <a:pt x="99680" y="20506"/>
                  </a:cubicBezTo>
                  <a:cubicBezTo>
                    <a:pt x="97763" y="18987"/>
                    <a:pt x="97763" y="18987"/>
                    <a:pt x="97763" y="18987"/>
                  </a:cubicBezTo>
                  <a:cubicBezTo>
                    <a:pt x="95846" y="17468"/>
                    <a:pt x="95846" y="17468"/>
                    <a:pt x="95846" y="17468"/>
                  </a:cubicBezTo>
                  <a:cubicBezTo>
                    <a:pt x="94313" y="14430"/>
                    <a:pt x="94313" y="14430"/>
                    <a:pt x="94313" y="14430"/>
                  </a:cubicBezTo>
                  <a:cubicBezTo>
                    <a:pt x="91629" y="13670"/>
                    <a:pt x="91629" y="13670"/>
                    <a:pt x="91629" y="13670"/>
                  </a:cubicBezTo>
                  <a:cubicBezTo>
                    <a:pt x="88178" y="14430"/>
                    <a:pt x="88178" y="14430"/>
                    <a:pt x="88178" y="14430"/>
                  </a:cubicBezTo>
                  <a:cubicBezTo>
                    <a:pt x="87028" y="14430"/>
                    <a:pt x="87028" y="14430"/>
                    <a:pt x="87028" y="14430"/>
                  </a:cubicBezTo>
                  <a:cubicBezTo>
                    <a:pt x="85878" y="15189"/>
                    <a:pt x="85878" y="15189"/>
                    <a:pt x="85878" y="15189"/>
                  </a:cubicBezTo>
                  <a:cubicBezTo>
                    <a:pt x="85111" y="16708"/>
                    <a:pt x="85111" y="16708"/>
                    <a:pt x="85111" y="16708"/>
                  </a:cubicBezTo>
                  <a:cubicBezTo>
                    <a:pt x="83961" y="15949"/>
                    <a:pt x="83961" y="15949"/>
                    <a:pt x="83961" y="15949"/>
                  </a:cubicBezTo>
                  <a:cubicBezTo>
                    <a:pt x="82811" y="14430"/>
                    <a:pt x="82811" y="14430"/>
                    <a:pt x="82811" y="14430"/>
                  </a:cubicBezTo>
                  <a:cubicBezTo>
                    <a:pt x="80511" y="12151"/>
                    <a:pt x="80511" y="12151"/>
                    <a:pt x="80511" y="12151"/>
                  </a:cubicBezTo>
                  <a:cubicBezTo>
                    <a:pt x="77444" y="9113"/>
                    <a:pt x="77444" y="9113"/>
                    <a:pt x="77444" y="9113"/>
                  </a:cubicBezTo>
                  <a:cubicBezTo>
                    <a:pt x="3833" y="0"/>
                    <a:pt x="3833" y="0"/>
                    <a:pt x="3833" y="0"/>
                  </a:cubicBezTo>
                  <a:cubicBezTo>
                    <a:pt x="0" y="72151"/>
                    <a:pt x="0" y="72151"/>
                    <a:pt x="0" y="72151"/>
                  </a:cubicBezTo>
                  <a:cubicBezTo>
                    <a:pt x="27987" y="77468"/>
                    <a:pt x="27987" y="77468"/>
                    <a:pt x="27987" y="77468"/>
                  </a:cubicBezTo>
                  <a:cubicBezTo>
                    <a:pt x="26453" y="113164"/>
                    <a:pt x="26453" y="113164"/>
                    <a:pt x="26453" y="113164"/>
                  </a:cubicBezTo>
                  <a:cubicBezTo>
                    <a:pt x="26453" y="113164"/>
                    <a:pt x="26453" y="113164"/>
                    <a:pt x="26453" y="113164"/>
                  </a:cubicBezTo>
                  <a:cubicBezTo>
                    <a:pt x="28753" y="113164"/>
                    <a:pt x="71309" y="116962"/>
                    <a:pt x="85878" y="117721"/>
                  </a:cubicBezTo>
                  <a:cubicBezTo>
                    <a:pt x="94313" y="118481"/>
                    <a:pt x="120000" y="120000"/>
                    <a:pt x="120000" y="120000"/>
                  </a:cubicBez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67" name="Shape 1393">
              <a:extLst>
                <a:ext uri="{FF2B5EF4-FFF2-40B4-BE49-F238E27FC236}">
                  <a16:creationId xmlns:a16="http://schemas.microsoft.com/office/drawing/2014/main" id="{B66AE63D-B8EF-42CF-9261-CD17C7E1FA1E}"/>
                </a:ext>
              </a:extLst>
            </p:cNvPr>
            <p:cNvSpPr/>
            <p:nvPr/>
          </p:nvSpPr>
          <p:spPr>
            <a:xfrm>
              <a:off x="6355568" y="2194888"/>
              <a:ext cx="931169" cy="620939"/>
            </a:xfrm>
            <a:custGeom>
              <a:avLst/>
              <a:gdLst/>
              <a:ahLst/>
              <a:cxnLst/>
              <a:rect l="0" t="0" r="0" b="0"/>
              <a:pathLst>
                <a:path w="120000" h="120000" extrusionOk="0">
                  <a:moveTo>
                    <a:pt x="89219" y="105333"/>
                  </a:moveTo>
                  <a:cubicBezTo>
                    <a:pt x="91895" y="107333"/>
                    <a:pt x="91895" y="107333"/>
                    <a:pt x="91895" y="107333"/>
                  </a:cubicBezTo>
                  <a:cubicBezTo>
                    <a:pt x="93234" y="108666"/>
                    <a:pt x="93234" y="108666"/>
                    <a:pt x="93234" y="108666"/>
                  </a:cubicBezTo>
                  <a:cubicBezTo>
                    <a:pt x="94572" y="109333"/>
                    <a:pt x="94572" y="109333"/>
                    <a:pt x="94572" y="109333"/>
                  </a:cubicBezTo>
                  <a:cubicBezTo>
                    <a:pt x="95464" y="108000"/>
                    <a:pt x="95464" y="108000"/>
                    <a:pt x="95464" y="108000"/>
                  </a:cubicBezTo>
                  <a:cubicBezTo>
                    <a:pt x="96802" y="107333"/>
                    <a:pt x="96802" y="107333"/>
                    <a:pt x="96802" y="107333"/>
                  </a:cubicBezTo>
                  <a:cubicBezTo>
                    <a:pt x="98141" y="107333"/>
                    <a:pt x="98141" y="107333"/>
                    <a:pt x="98141" y="107333"/>
                  </a:cubicBezTo>
                  <a:cubicBezTo>
                    <a:pt x="102156" y="106666"/>
                    <a:pt x="102156" y="106666"/>
                    <a:pt x="102156" y="106666"/>
                  </a:cubicBezTo>
                  <a:cubicBezTo>
                    <a:pt x="105278" y="107333"/>
                    <a:pt x="105278" y="107333"/>
                    <a:pt x="105278" y="107333"/>
                  </a:cubicBezTo>
                  <a:cubicBezTo>
                    <a:pt x="107063" y="110000"/>
                    <a:pt x="107063" y="110000"/>
                    <a:pt x="107063" y="110000"/>
                  </a:cubicBezTo>
                  <a:cubicBezTo>
                    <a:pt x="109293" y="111333"/>
                    <a:pt x="109293" y="111333"/>
                    <a:pt x="109293" y="111333"/>
                  </a:cubicBezTo>
                  <a:cubicBezTo>
                    <a:pt x="111524" y="112666"/>
                    <a:pt x="111524" y="112666"/>
                    <a:pt x="111524" y="112666"/>
                  </a:cubicBezTo>
                  <a:cubicBezTo>
                    <a:pt x="114646" y="116000"/>
                    <a:pt x="114646" y="116000"/>
                    <a:pt x="114646" y="116000"/>
                  </a:cubicBezTo>
                  <a:cubicBezTo>
                    <a:pt x="116431" y="118000"/>
                    <a:pt x="116431" y="118000"/>
                    <a:pt x="116431" y="118000"/>
                  </a:cubicBezTo>
                  <a:cubicBezTo>
                    <a:pt x="116877" y="118666"/>
                    <a:pt x="116877" y="118666"/>
                    <a:pt x="116877" y="118666"/>
                  </a:cubicBezTo>
                  <a:cubicBezTo>
                    <a:pt x="117323" y="120000"/>
                    <a:pt x="117323" y="120000"/>
                    <a:pt x="117323" y="120000"/>
                  </a:cubicBezTo>
                  <a:cubicBezTo>
                    <a:pt x="117323" y="120000"/>
                    <a:pt x="117323" y="120000"/>
                    <a:pt x="117323" y="120000"/>
                  </a:cubicBezTo>
                  <a:cubicBezTo>
                    <a:pt x="117323" y="118000"/>
                    <a:pt x="117323" y="118000"/>
                    <a:pt x="117323" y="118000"/>
                  </a:cubicBezTo>
                  <a:cubicBezTo>
                    <a:pt x="117323" y="115333"/>
                    <a:pt x="117323" y="115333"/>
                    <a:pt x="117323" y="115333"/>
                  </a:cubicBezTo>
                  <a:cubicBezTo>
                    <a:pt x="115539" y="113333"/>
                    <a:pt x="115539" y="113333"/>
                    <a:pt x="115539" y="113333"/>
                  </a:cubicBezTo>
                  <a:cubicBezTo>
                    <a:pt x="115539" y="111333"/>
                    <a:pt x="115539" y="111333"/>
                    <a:pt x="115539" y="111333"/>
                  </a:cubicBezTo>
                  <a:cubicBezTo>
                    <a:pt x="115985" y="109333"/>
                    <a:pt x="115985" y="109333"/>
                    <a:pt x="115985" y="109333"/>
                  </a:cubicBezTo>
                  <a:cubicBezTo>
                    <a:pt x="117323" y="108666"/>
                    <a:pt x="117323" y="108666"/>
                    <a:pt x="117323" y="108666"/>
                  </a:cubicBezTo>
                  <a:cubicBezTo>
                    <a:pt x="117323" y="104000"/>
                    <a:pt x="117323" y="104000"/>
                    <a:pt x="117323" y="104000"/>
                  </a:cubicBezTo>
                  <a:cubicBezTo>
                    <a:pt x="117769" y="102000"/>
                    <a:pt x="117769" y="102000"/>
                    <a:pt x="117769" y="102000"/>
                  </a:cubicBezTo>
                  <a:cubicBezTo>
                    <a:pt x="118661" y="101333"/>
                    <a:pt x="118661" y="101333"/>
                    <a:pt x="118661" y="101333"/>
                  </a:cubicBezTo>
                  <a:cubicBezTo>
                    <a:pt x="118661" y="98666"/>
                    <a:pt x="118661" y="98666"/>
                    <a:pt x="118661" y="98666"/>
                  </a:cubicBezTo>
                  <a:cubicBezTo>
                    <a:pt x="117769" y="95333"/>
                    <a:pt x="117769" y="95333"/>
                    <a:pt x="117769" y="95333"/>
                  </a:cubicBezTo>
                  <a:cubicBezTo>
                    <a:pt x="116877" y="94666"/>
                    <a:pt x="116877" y="94666"/>
                    <a:pt x="116877" y="94666"/>
                  </a:cubicBezTo>
                  <a:cubicBezTo>
                    <a:pt x="117323" y="91333"/>
                    <a:pt x="117323" y="91333"/>
                    <a:pt x="117323" y="91333"/>
                  </a:cubicBezTo>
                  <a:cubicBezTo>
                    <a:pt x="117323" y="89333"/>
                    <a:pt x="117323" y="89333"/>
                    <a:pt x="117323" y="89333"/>
                  </a:cubicBezTo>
                  <a:cubicBezTo>
                    <a:pt x="118661" y="89333"/>
                    <a:pt x="118661" y="89333"/>
                    <a:pt x="118661" y="89333"/>
                  </a:cubicBezTo>
                  <a:cubicBezTo>
                    <a:pt x="120000" y="31333"/>
                    <a:pt x="120000" y="31333"/>
                    <a:pt x="120000" y="31333"/>
                  </a:cubicBezTo>
                  <a:cubicBezTo>
                    <a:pt x="118661" y="29333"/>
                    <a:pt x="118661" y="29333"/>
                    <a:pt x="118661" y="29333"/>
                  </a:cubicBezTo>
                  <a:cubicBezTo>
                    <a:pt x="117769" y="27333"/>
                    <a:pt x="117769" y="27333"/>
                    <a:pt x="117769" y="27333"/>
                  </a:cubicBezTo>
                  <a:cubicBezTo>
                    <a:pt x="115539" y="26000"/>
                    <a:pt x="115539" y="26000"/>
                    <a:pt x="115539" y="26000"/>
                  </a:cubicBezTo>
                  <a:cubicBezTo>
                    <a:pt x="115092" y="24000"/>
                    <a:pt x="115092" y="24000"/>
                    <a:pt x="115092" y="24000"/>
                  </a:cubicBezTo>
                  <a:cubicBezTo>
                    <a:pt x="113754" y="22000"/>
                    <a:pt x="113754" y="22000"/>
                    <a:pt x="113754" y="22000"/>
                  </a:cubicBezTo>
                  <a:cubicBezTo>
                    <a:pt x="113308" y="20666"/>
                    <a:pt x="113308" y="20666"/>
                    <a:pt x="113308" y="20666"/>
                  </a:cubicBezTo>
                  <a:cubicBezTo>
                    <a:pt x="113308" y="19333"/>
                    <a:pt x="113308" y="19333"/>
                    <a:pt x="113308" y="19333"/>
                  </a:cubicBezTo>
                  <a:cubicBezTo>
                    <a:pt x="113308" y="18000"/>
                    <a:pt x="113308" y="18000"/>
                    <a:pt x="113308" y="18000"/>
                  </a:cubicBezTo>
                  <a:cubicBezTo>
                    <a:pt x="114646" y="16000"/>
                    <a:pt x="114646" y="16000"/>
                    <a:pt x="114646" y="16000"/>
                  </a:cubicBezTo>
                  <a:cubicBezTo>
                    <a:pt x="115985" y="14000"/>
                    <a:pt x="115985" y="14000"/>
                    <a:pt x="115985" y="14000"/>
                  </a:cubicBezTo>
                  <a:cubicBezTo>
                    <a:pt x="117769" y="11333"/>
                    <a:pt x="117769" y="11333"/>
                    <a:pt x="117769" y="11333"/>
                  </a:cubicBezTo>
                  <a:cubicBezTo>
                    <a:pt x="117323" y="10000"/>
                    <a:pt x="117323" y="10000"/>
                    <a:pt x="117323" y="10000"/>
                  </a:cubicBezTo>
                  <a:cubicBezTo>
                    <a:pt x="117323" y="9333"/>
                    <a:pt x="117323" y="9333"/>
                    <a:pt x="117323" y="9333"/>
                  </a:cubicBezTo>
                  <a:cubicBezTo>
                    <a:pt x="117323" y="9333"/>
                    <a:pt x="74498" y="6666"/>
                    <a:pt x="60669" y="5333"/>
                  </a:cubicBezTo>
                  <a:cubicBezTo>
                    <a:pt x="46840" y="4000"/>
                    <a:pt x="6245" y="0"/>
                    <a:pt x="6245" y="0"/>
                  </a:cubicBezTo>
                  <a:cubicBezTo>
                    <a:pt x="0" y="94666"/>
                    <a:pt x="0" y="94666"/>
                    <a:pt x="0" y="94666"/>
                  </a:cubicBezTo>
                  <a:cubicBezTo>
                    <a:pt x="85650" y="102666"/>
                    <a:pt x="85650" y="102666"/>
                    <a:pt x="85650" y="102666"/>
                  </a:cubicBezTo>
                  <a:lnTo>
                    <a:pt x="89219" y="105333"/>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68" name="Shape 1394">
              <a:extLst>
                <a:ext uri="{FF2B5EF4-FFF2-40B4-BE49-F238E27FC236}">
                  <a16:creationId xmlns:a16="http://schemas.microsoft.com/office/drawing/2014/main" id="{98DF6EF5-54D9-4779-8DA3-1AA93E156042}"/>
                </a:ext>
              </a:extLst>
            </p:cNvPr>
            <p:cNvSpPr/>
            <p:nvPr/>
          </p:nvSpPr>
          <p:spPr>
            <a:xfrm>
              <a:off x="5457070" y="2239822"/>
              <a:ext cx="935252" cy="772091"/>
            </a:xfrm>
            <a:custGeom>
              <a:avLst/>
              <a:gdLst/>
              <a:ahLst/>
              <a:cxnLst/>
              <a:rect l="0" t="0" r="0" b="0"/>
              <a:pathLst>
                <a:path w="120000" h="120000" extrusionOk="0">
                  <a:moveTo>
                    <a:pt x="119999" y="17142"/>
                  </a:moveTo>
                  <a:lnTo>
                    <a:pt x="119475" y="17142"/>
                  </a:lnTo>
                  <a:lnTo>
                    <a:pt x="14672" y="0"/>
                  </a:lnTo>
                  <a:lnTo>
                    <a:pt x="12576" y="14603"/>
                  </a:lnTo>
                  <a:lnTo>
                    <a:pt x="3668" y="77460"/>
                  </a:lnTo>
                  <a:lnTo>
                    <a:pt x="0" y="102857"/>
                  </a:lnTo>
                  <a:lnTo>
                    <a:pt x="31965" y="109206"/>
                  </a:lnTo>
                  <a:lnTo>
                    <a:pt x="111091" y="120000"/>
                  </a:lnTo>
                  <a:lnTo>
                    <a:pt x="115283" y="69206"/>
                  </a:lnTo>
                  <a:lnTo>
                    <a:pt x="119999" y="17142"/>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69" name="Shape 1395">
              <a:extLst>
                <a:ext uri="{FF2B5EF4-FFF2-40B4-BE49-F238E27FC236}">
                  <a16:creationId xmlns:a16="http://schemas.microsoft.com/office/drawing/2014/main" id="{1B3325A0-9A46-4A81-B76C-BA7B21DA1925}"/>
                </a:ext>
              </a:extLst>
            </p:cNvPr>
            <p:cNvSpPr/>
            <p:nvPr/>
          </p:nvSpPr>
          <p:spPr>
            <a:xfrm>
              <a:off x="6404576" y="1684247"/>
              <a:ext cx="869907" cy="559666"/>
            </a:xfrm>
            <a:custGeom>
              <a:avLst/>
              <a:gdLst/>
              <a:ahLst/>
              <a:cxnLst/>
              <a:rect l="0" t="0" r="0" b="0"/>
              <a:pathLst>
                <a:path w="120000" h="120000" extrusionOk="0">
                  <a:moveTo>
                    <a:pt x="119043" y="119259"/>
                  </a:moveTo>
                  <a:cubicBezTo>
                    <a:pt x="119043" y="120000"/>
                    <a:pt x="119043" y="120000"/>
                    <a:pt x="119043" y="120000"/>
                  </a:cubicBezTo>
                  <a:cubicBezTo>
                    <a:pt x="119043" y="120000"/>
                    <a:pt x="119043" y="120000"/>
                    <a:pt x="119043" y="120000"/>
                  </a:cubicBezTo>
                  <a:cubicBezTo>
                    <a:pt x="120000" y="118518"/>
                    <a:pt x="120000" y="118518"/>
                    <a:pt x="120000" y="118518"/>
                  </a:cubicBezTo>
                  <a:cubicBezTo>
                    <a:pt x="120000" y="114814"/>
                    <a:pt x="120000" y="114814"/>
                    <a:pt x="120000" y="114814"/>
                  </a:cubicBezTo>
                  <a:cubicBezTo>
                    <a:pt x="120000" y="111111"/>
                    <a:pt x="120000" y="111111"/>
                    <a:pt x="120000" y="111111"/>
                  </a:cubicBezTo>
                  <a:cubicBezTo>
                    <a:pt x="119521" y="106666"/>
                    <a:pt x="119521" y="106666"/>
                    <a:pt x="119521" y="106666"/>
                  </a:cubicBezTo>
                  <a:cubicBezTo>
                    <a:pt x="118565" y="104444"/>
                    <a:pt x="118565" y="104444"/>
                    <a:pt x="118565" y="104444"/>
                  </a:cubicBezTo>
                  <a:cubicBezTo>
                    <a:pt x="117131" y="102222"/>
                    <a:pt x="117131" y="102222"/>
                    <a:pt x="117131" y="102222"/>
                  </a:cubicBezTo>
                  <a:cubicBezTo>
                    <a:pt x="117131" y="97037"/>
                    <a:pt x="117131" y="97037"/>
                    <a:pt x="117131" y="97037"/>
                  </a:cubicBezTo>
                  <a:cubicBezTo>
                    <a:pt x="116653" y="95555"/>
                    <a:pt x="116653" y="95555"/>
                    <a:pt x="116653" y="95555"/>
                  </a:cubicBezTo>
                  <a:cubicBezTo>
                    <a:pt x="115697" y="93333"/>
                    <a:pt x="115697" y="93333"/>
                    <a:pt x="115697" y="93333"/>
                  </a:cubicBezTo>
                  <a:cubicBezTo>
                    <a:pt x="115697" y="86666"/>
                    <a:pt x="115697" y="86666"/>
                    <a:pt x="115697" y="86666"/>
                  </a:cubicBezTo>
                  <a:cubicBezTo>
                    <a:pt x="115697" y="76296"/>
                    <a:pt x="115697" y="76296"/>
                    <a:pt x="115697" y="76296"/>
                  </a:cubicBezTo>
                  <a:cubicBezTo>
                    <a:pt x="115219" y="63703"/>
                    <a:pt x="115219" y="63703"/>
                    <a:pt x="115219" y="63703"/>
                  </a:cubicBezTo>
                  <a:cubicBezTo>
                    <a:pt x="115219" y="57037"/>
                    <a:pt x="115219" y="57037"/>
                    <a:pt x="115219" y="57037"/>
                  </a:cubicBezTo>
                  <a:cubicBezTo>
                    <a:pt x="113306" y="51851"/>
                    <a:pt x="113306" y="51851"/>
                    <a:pt x="113306" y="51851"/>
                  </a:cubicBezTo>
                  <a:cubicBezTo>
                    <a:pt x="111872" y="44444"/>
                    <a:pt x="111872" y="44444"/>
                    <a:pt x="111872" y="44444"/>
                  </a:cubicBezTo>
                  <a:cubicBezTo>
                    <a:pt x="110916" y="40000"/>
                    <a:pt x="110916" y="40000"/>
                    <a:pt x="110916" y="40000"/>
                  </a:cubicBezTo>
                  <a:cubicBezTo>
                    <a:pt x="111872" y="34814"/>
                    <a:pt x="111872" y="34814"/>
                    <a:pt x="111872" y="34814"/>
                  </a:cubicBezTo>
                  <a:cubicBezTo>
                    <a:pt x="111394" y="30370"/>
                    <a:pt x="111394" y="30370"/>
                    <a:pt x="111394" y="30370"/>
                  </a:cubicBezTo>
                  <a:cubicBezTo>
                    <a:pt x="110916" y="28888"/>
                    <a:pt x="110916" y="28888"/>
                    <a:pt x="110916" y="28888"/>
                  </a:cubicBezTo>
                  <a:cubicBezTo>
                    <a:pt x="110916" y="25185"/>
                    <a:pt x="110916" y="25185"/>
                    <a:pt x="110916" y="25185"/>
                  </a:cubicBezTo>
                  <a:cubicBezTo>
                    <a:pt x="110916" y="24444"/>
                    <a:pt x="110916" y="24444"/>
                    <a:pt x="110916" y="24444"/>
                  </a:cubicBezTo>
                  <a:cubicBezTo>
                    <a:pt x="111872" y="22962"/>
                    <a:pt x="111872" y="22962"/>
                    <a:pt x="111872" y="22962"/>
                  </a:cubicBezTo>
                  <a:cubicBezTo>
                    <a:pt x="112350" y="21481"/>
                    <a:pt x="112350" y="21481"/>
                    <a:pt x="112350" y="21481"/>
                  </a:cubicBezTo>
                  <a:cubicBezTo>
                    <a:pt x="112350" y="18518"/>
                    <a:pt x="112350" y="18518"/>
                    <a:pt x="112350" y="18518"/>
                  </a:cubicBezTo>
                  <a:cubicBezTo>
                    <a:pt x="110916" y="16296"/>
                    <a:pt x="110916" y="16296"/>
                    <a:pt x="110916" y="16296"/>
                  </a:cubicBezTo>
                  <a:cubicBezTo>
                    <a:pt x="110916" y="15555"/>
                    <a:pt x="110916" y="15555"/>
                    <a:pt x="110916" y="15555"/>
                  </a:cubicBezTo>
                  <a:cubicBezTo>
                    <a:pt x="110438" y="13333"/>
                    <a:pt x="110438" y="13333"/>
                    <a:pt x="110438" y="13333"/>
                  </a:cubicBezTo>
                  <a:cubicBezTo>
                    <a:pt x="109960" y="9629"/>
                    <a:pt x="109960" y="9629"/>
                    <a:pt x="109960" y="9629"/>
                  </a:cubicBezTo>
                  <a:cubicBezTo>
                    <a:pt x="109960" y="9629"/>
                    <a:pt x="62151" y="6666"/>
                    <a:pt x="46374" y="5185"/>
                  </a:cubicBezTo>
                  <a:cubicBezTo>
                    <a:pt x="36334" y="4444"/>
                    <a:pt x="6693" y="0"/>
                    <a:pt x="6693" y="0"/>
                  </a:cubicBezTo>
                  <a:cubicBezTo>
                    <a:pt x="0" y="108888"/>
                    <a:pt x="0" y="108888"/>
                    <a:pt x="0" y="108888"/>
                  </a:cubicBezTo>
                  <a:cubicBezTo>
                    <a:pt x="0" y="108888"/>
                    <a:pt x="43505" y="113333"/>
                    <a:pt x="58326" y="114814"/>
                  </a:cubicBezTo>
                  <a:cubicBezTo>
                    <a:pt x="73147" y="116296"/>
                    <a:pt x="119043" y="119259"/>
                    <a:pt x="119043" y="119259"/>
                  </a:cubicBez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70" name="Shape 1396">
              <a:extLst>
                <a:ext uri="{FF2B5EF4-FFF2-40B4-BE49-F238E27FC236}">
                  <a16:creationId xmlns:a16="http://schemas.microsoft.com/office/drawing/2014/main" id="{68C1ECFC-261A-410B-8D88-44133E2FAEF0}"/>
                </a:ext>
              </a:extLst>
            </p:cNvPr>
            <p:cNvSpPr/>
            <p:nvPr/>
          </p:nvSpPr>
          <p:spPr>
            <a:xfrm>
              <a:off x="5604097" y="2942469"/>
              <a:ext cx="972006" cy="763918"/>
            </a:xfrm>
            <a:custGeom>
              <a:avLst/>
              <a:gdLst/>
              <a:ahLst/>
              <a:cxnLst/>
              <a:rect l="0" t="0" r="0" b="0"/>
              <a:pathLst>
                <a:path w="120000" h="120000" extrusionOk="0">
                  <a:moveTo>
                    <a:pt x="114021" y="120000"/>
                  </a:moveTo>
                  <a:cubicBezTo>
                    <a:pt x="118291" y="40723"/>
                    <a:pt x="118291" y="40723"/>
                    <a:pt x="118291" y="40723"/>
                  </a:cubicBezTo>
                  <a:cubicBezTo>
                    <a:pt x="118291" y="40723"/>
                    <a:pt x="118291" y="40723"/>
                    <a:pt x="118291" y="40723"/>
                  </a:cubicBezTo>
                  <a:cubicBezTo>
                    <a:pt x="118291" y="40723"/>
                    <a:pt x="118291" y="40723"/>
                    <a:pt x="118291" y="40723"/>
                  </a:cubicBezTo>
                  <a:cubicBezTo>
                    <a:pt x="120000" y="15203"/>
                    <a:pt x="120000" y="15203"/>
                    <a:pt x="120000" y="15203"/>
                  </a:cubicBezTo>
                  <a:cubicBezTo>
                    <a:pt x="88825" y="11402"/>
                    <a:pt x="88825" y="11402"/>
                    <a:pt x="88825" y="11402"/>
                  </a:cubicBezTo>
                  <a:cubicBezTo>
                    <a:pt x="12811" y="0"/>
                    <a:pt x="12811" y="0"/>
                    <a:pt x="12811" y="0"/>
                  </a:cubicBezTo>
                  <a:cubicBezTo>
                    <a:pt x="0" y="104253"/>
                    <a:pt x="0" y="104253"/>
                    <a:pt x="0" y="104253"/>
                  </a:cubicBezTo>
                  <a:cubicBezTo>
                    <a:pt x="97793" y="118914"/>
                    <a:pt x="97793" y="118914"/>
                    <a:pt x="97793" y="118914"/>
                  </a:cubicBezTo>
                  <a:cubicBezTo>
                    <a:pt x="97793" y="118914"/>
                    <a:pt x="104626" y="119457"/>
                    <a:pt x="114021" y="120000"/>
                  </a:cubicBez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dirty="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71" name="Shape 1397">
              <a:extLst>
                <a:ext uri="{FF2B5EF4-FFF2-40B4-BE49-F238E27FC236}">
                  <a16:creationId xmlns:a16="http://schemas.microsoft.com/office/drawing/2014/main" id="{DCF35973-DD6C-4A4E-8F04-2D8367CF6700}"/>
                </a:ext>
              </a:extLst>
            </p:cNvPr>
            <p:cNvSpPr/>
            <p:nvPr/>
          </p:nvSpPr>
          <p:spPr>
            <a:xfrm>
              <a:off x="4958816" y="2668765"/>
              <a:ext cx="747383" cy="935494"/>
            </a:xfrm>
            <a:custGeom>
              <a:avLst/>
              <a:gdLst/>
              <a:ahLst/>
              <a:cxnLst/>
              <a:rect l="0" t="0" r="0" b="0"/>
              <a:pathLst>
                <a:path w="120000" h="120000" extrusionOk="0">
                  <a:moveTo>
                    <a:pt x="120000" y="35109"/>
                  </a:moveTo>
                  <a:lnTo>
                    <a:pt x="80000" y="29868"/>
                  </a:lnTo>
                  <a:lnTo>
                    <a:pt x="84590" y="8908"/>
                  </a:lnTo>
                  <a:lnTo>
                    <a:pt x="25573" y="0"/>
                  </a:lnTo>
                  <a:lnTo>
                    <a:pt x="0" y="105327"/>
                  </a:lnTo>
                  <a:lnTo>
                    <a:pt x="103606" y="119999"/>
                  </a:lnTo>
                  <a:lnTo>
                    <a:pt x="120000" y="35109"/>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72" name="Shape 1398">
              <a:extLst>
                <a:ext uri="{FF2B5EF4-FFF2-40B4-BE49-F238E27FC236}">
                  <a16:creationId xmlns:a16="http://schemas.microsoft.com/office/drawing/2014/main" id="{D3CFC5F6-9FC2-47FA-A50E-5A34AF0DB917}"/>
                </a:ext>
              </a:extLst>
            </p:cNvPr>
            <p:cNvSpPr/>
            <p:nvPr/>
          </p:nvSpPr>
          <p:spPr>
            <a:xfrm>
              <a:off x="4260438" y="2497190"/>
              <a:ext cx="857653" cy="1299068"/>
            </a:xfrm>
            <a:custGeom>
              <a:avLst/>
              <a:gdLst/>
              <a:ahLst/>
              <a:cxnLst/>
              <a:rect l="0" t="0" r="0" b="0"/>
              <a:pathLst>
                <a:path w="120000" h="120000" extrusionOk="0">
                  <a:moveTo>
                    <a:pt x="2419" y="41920"/>
                  </a:moveTo>
                  <a:cubicBezTo>
                    <a:pt x="483" y="42240"/>
                    <a:pt x="483" y="42240"/>
                    <a:pt x="483" y="42240"/>
                  </a:cubicBezTo>
                  <a:cubicBezTo>
                    <a:pt x="0" y="43200"/>
                    <a:pt x="0" y="43200"/>
                    <a:pt x="0" y="43200"/>
                  </a:cubicBezTo>
                  <a:cubicBezTo>
                    <a:pt x="483" y="44480"/>
                    <a:pt x="483" y="44480"/>
                    <a:pt x="483" y="44480"/>
                  </a:cubicBezTo>
                  <a:cubicBezTo>
                    <a:pt x="967" y="45440"/>
                    <a:pt x="967" y="45440"/>
                    <a:pt x="967" y="45440"/>
                  </a:cubicBezTo>
                  <a:cubicBezTo>
                    <a:pt x="1451" y="45760"/>
                    <a:pt x="1451" y="45760"/>
                    <a:pt x="1451" y="45760"/>
                  </a:cubicBezTo>
                  <a:cubicBezTo>
                    <a:pt x="3387" y="46400"/>
                    <a:pt x="3387" y="46400"/>
                    <a:pt x="3387" y="46400"/>
                  </a:cubicBezTo>
                  <a:cubicBezTo>
                    <a:pt x="77419" y="120000"/>
                    <a:pt x="77419" y="120000"/>
                    <a:pt x="77419" y="120000"/>
                  </a:cubicBezTo>
                  <a:cubicBezTo>
                    <a:pt x="78870" y="118720"/>
                    <a:pt x="78870" y="118720"/>
                    <a:pt x="78870" y="118720"/>
                  </a:cubicBezTo>
                  <a:cubicBezTo>
                    <a:pt x="79354" y="117440"/>
                    <a:pt x="79354" y="117440"/>
                    <a:pt x="79354" y="117440"/>
                  </a:cubicBezTo>
                  <a:cubicBezTo>
                    <a:pt x="79354" y="113280"/>
                    <a:pt x="79354" y="113280"/>
                    <a:pt x="79354" y="113280"/>
                  </a:cubicBezTo>
                  <a:cubicBezTo>
                    <a:pt x="79354" y="108800"/>
                    <a:pt x="79354" y="108800"/>
                    <a:pt x="79354" y="108800"/>
                  </a:cubicBezTo>
                  <a:cubicBezTo>
                    <a:pt x="79354" y="105280"/>
                    <a:pt x="79354" y="105280"/>
                    <a:pt x="79354" y="105280"/>
                  </a:cubicBezTo>
                  <a:cubicBezTo>
                    <a:pt x="80806" y="104320"/>
                    <a:pt x="80806" y="104320"/>
                    <a:pt x="80806" y="104320"/>
                  </a:cubicBezTo>
                  <a:cubicBezTo>
                    <a:pt x="84193" y="103680"/>
                    <a:pt x="84193" y="103680"/>
                    <a:pt x="84193" y="103680"/>
                  </a:cubicBezTo>
                  <a:cubicBezTo>
                    <a:pt x="85161" y="104960"/>
                    <a:pt x="85161" y="104960"/>
                    <a:pt x="85161" y="104960"/>
                  </a:cubicBezTo>
                  <a:cubicBezTo>
                    <a:pt x="87096" y="104320"/>
                    <a:pt x="87096" y="104320"/>
                    <a:pt x="87096" y="104320"/>
                  </a:cubicBezTo>
                  <a:cubicBezTo>
                    <a:pt x="89516" y="105600"/>
                    <a:pt x="89516" y="105600"/>
                    <a:pt x="89516" y="105600"/>
                  </a:cubicBezTo>
                  <a:cubicBezTo>
                    <a:pt x="90967" y="106240"/>
                    <a:pt x="90967" y="106240"/>
                    <a:pt x="90967" y="106240"/>
                  </a:cubicBezTo>
                  <a:cubicBezTo>
                    <a:pt x="92419" y="105600"/>
                    <a:pt x="92419" y="105600"/>
                    <a:pt x="92419" y="105600"/>
                  </a:cubicBezTo>
                  <a:cubicBezTo>
                    <a:pt x="92419" y="105600"/>
                    <a:pt x="94354" y="101120"/>
                    <a:pt x="95322" y="99840"/>
                  </a:cubicBezTo>
                  <a:cubicBezTo>
                    <a:pt x="95806" y="97920"/>
                    <a:pt x="97741" y="91840"/>
                    <a:pt x="97741" y="91840"/>
                  </a:cubicBezTo>
                  <a:cubicBezTo>
                    <a:pt x="120000" y="15680"/>
                    <a:pt x="120000" y="15680"/>
                    <a:pt x="120000" y="15680"/>
                  </a:cubicBezTo>
                  <a:cubicBezTo>
                    <a:pt x="120000" y="15680"/>
                    <a:pt x="78870" y="9920"/>
                    <a:pt x="64838" y="7680"/>
                  </a:cubicBezTo>
                  <a:cubicBezTo>
                    <a:pt x="53709" y="6080"/>
                    <a:pt x="20322" y="0"/>
                    <a:pt x="20322" y="0"/>
                  </a:cubicBezTo>
                  <a:cubicBezTo>
                    <a:pt x="3870" y="41600"/>
                    <a:pt x="3870" y="41600"/>
                    <a:pt x="3870" y="41600"/>
                  </a:cubicBezTo>
                  <a:lnTo>
                    <a:pt x="2419" y="41920"/>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cs typeface="Calibri" panose="020F0502020204030204" pitchFamily="34" charset="0"/>
                <a:sym typeface="Source Sans Pro"/>
              </a:endParaRPr>
            </a:p>
          </p:txBody>
        </p:sp>
        <p:sp>
          <p:nvSpPr>
            <p:cNvPr id="73" name="Shape 1399">
              <a:extLst>
                <a:ext uri="{FF2B5EF4-FFF2-40B4-BE49-F238E27FC236}">
                  <a16:creationId xmlns:a16="http://schemas.microsoft.com/office/drawing/2014/main" id="{30BCCDBF-EFDE-458E-B872-0CCDBC8A319B}"/>
                </a:ext>
              </a:extLst>
            </p:cNvPr>
            <p:cNvSpPr/>
            <p:nvPr/>
          </p:nvSpPr>
          <p:spPr>
            <a:xfrm>
              <a:off x="3896957" y="1688333"/>
              <a:ext cx="1065942" cy="902815"/>
            </a:xfrm>
            <a:custGeom>
              <a:avLst/>
              <a:gdLst/>
              <a:ahLst/>
              <a:cxnLst/>
              <a:rect l="0" t="0" r="0" b="0"/>
              <a:pathLst>
                <a:path w="120000" h="120000" extrusionOk="0">
                  <a:moveTo>
                    <a:pt x="97792" y="120000"/>
                  </a:moveTo>
                  <a:cubicBezTo>
                    <a:pt x="104805" y="83678"/>
                    <a:pt x="104805" y="83678"/>
                    <a:pt x="104805" y="83678"/>
                  </a:cubicBezTo>
                  <a:cubicBezTo>
                    <a:pt x="104805" y="81379"/>
                    <a:pt x="104805" y="81379"/>
                    <a:pt x="104805" y="81379"/>
                  </a:cubicBezTo>
                  <a:cubicBezTo>
                    <a:pt x="105194" y="80459"/>
                    <a:pt x="105194" y="80459"/>
                    <a:pt x="105194" y="80459"/>
                  </a:cubicBezTo>
                  <a:cubicBezTo>
                    <a:pt x="107142" y="79540"/>
                    <a:pt x="107142" y="79540"/>
                    <a:pt x="107142" y="79540"/>
                  </a:cubicBezTo>
                  <a:cubicBezTo>
                    <a:pt x="107142" y="78620"/>
                    <a:pt x="107142" y="78620"/>
                    <a:pt x="107142" y="78620"/>
                  </a:cubicBezTo>
                  <a:cubicBezTo>
                    <a:pt x="107532" y="76781"/>
                    <a:pt x="107532" y="76781"/>
                    <a:pt x="107532" y="76781"/>
                  </a:cubicBezTo>
                  <a:cubicBezTo>
                    <a:pt x="107532" y="73103"/>
                    <a:pt x="107532" y="73103"/>
                    <a:pt x="107532" y="73103"/>
                  </a:cubicBezTo>
                  <a:cubicBezTo>
                    <a:pt x="107922" y="72183"/>
                    <a:pt x="107922" y="72183"/>
                    <a:pt x="107922" y="72183"/>
                  </a:cubicBezTo>
                  <a:cubicBezTo>
                    <a:pt x="106753" y="70804"/>
                    <a:pt x="106753" y="70804"/>
                    <a:pt x="106753" y="70804"/>
                  </a:cubicBezTo>
                  <a:cubicBezTo>
                    <a:pt x="106363" y="70804"/>
                    <a:pt x="106363" y="70804"/>
                    <a:pt x="106363" y="70804"/>
                  </a:cubicBezTo>
                  <a:cubicBezTo>
                    <a:pt x="105584" y="70344"/>
                    <a:pt x="105584" y="70344"/>
                    <a:pt x="105584" y="70344"/>
                  </a:cubicBezTo>
                  <a:cubicBezTo>
                    <a:pt x="104805" y="68965"/>
                    <a:pt x="104805" y="68965"/>
                    <a:pt x="104805" y="68965"/>
                  </a:cubicBezTo>
                  <a:cubicBezTo>
                    <a:pt x="105194" y="66666"/>
                    <a:pt x="105194" y="66666"/>
                    <a:pt x="105194" y="66666"/>
                  </a:cubicBezTo>
                  <a:cubicBezTo>
                    <a:pt x="105584" y="65287"/>
                    <a:pt x="105584" y="65287"/>
                    <a:pt x="105584" y="65287"/>
                  </a:cubicBezTo>
                  <a:cubicBezTo>
                    <a:pt x="107922" y="62988"/>
                    <a:pt x="107922" y="62988"/>
                    <a:pt x="107922" y="62988"/>
                  </a:cubicBezTo>
                  <a:cubicBezTo>
                    <a:pt x="111038" y="59310"/>
                    <a:pt x="111038" y="59310"/>
                    <a:pt x="111038" y="59310"/>
                  </a:cubicBezTo>
                  <a:cubicBezTo>
                    <a:pt x="112207" y="57471"/>
                    <a:pt x="112207" y="57471"/>
                    <a:pt x="112207" y="57471"/>
                  </a:cubicBezTo>
                  <a:cubicBezTo>
                    <a:pt x="112597" y="55632"/>
                    <a:pt x="112597" y="55632"/>
                    <a:pt x="112597" y="55632"/>
                  </a:cubicBezTo>
                  <a:cubicBezTo>
                    <a:pt x="113376" y="55172"/>
                    <a:pt x="113376" y="55172"/>
                    <a:pt x="113376" y="55172"/>
                  </a:cubicBezTo>
                  <a:cubicBezTo>
                    <a:pt x="114155" y="52873"/>
                    <a:pt x="114155" y="52873"/>
                    <a:pt x="114155" y="52873"/>
                  </a:cubicBezTo>
                  <a:cubicBezTo>
                    <a:pt x="115714" y="51034"/>
                    <a:pt x="115714" y="51034"/>
                    <a:pt x="115714" y="51034"/>
                  </a:cubicBezTo>
                  <a:cubicBezTo>
                    <a:pt x="116883" y="49195"/>
                    <a:pt x="116883" y="49195"/>
                    <a:pt x="116883" y="49195"/>
                  </a:cubicBezTo>
                  <a:cubicBezTo>
                    <a:pt x="118441" y="47816"/>
                    <a:pt x="118441" y="47816"/>
                    <a:pt x="118441" y="47816"/>
                  </a:cubicBezTo>
                  <a:cubicBezTo>
                    <a:pt x="118831" y="45517"/>
                    <a:pt x="118831" y="45517"/>
                    <a:pt x="118831" y="45517"/>
                  </a:cubicBezTo>
                  <a:cubicBezTo>
                    <a:pt x="120000" y="45057"/>
                    <a:pt x="120000" y="45057"/>
                    <a:pt x="120000" y="45057"/>
                  </a:cubicBezTo>
                  <a:cubicBezTo>
                    <a:pt x="120000" y="43218"/>
                    <a:pt x="120000" y="43218"/>
                    <a:pt x="120000" y="43218"/>
                  </a:cubicBezTo>
                  <a:cubicBezTo>
                    <a:pt x="119610" y="41379"/>
                    <a:pt x="119610" y="41379"/>
                    <a:pt x="119610" y="41379"/>
                  </a:cubicBezTo>
                  <a:cubicBezTo>
                    <a:pt x="118831" y="40000"/>
                    <a:pt x="118831" y="40000"/>
                    <a:pt x="118831" y="40000"/>
                  </a:cubicBezTo>
                  <a:cubicBezTo>
                    <a:pt x="116883" y="38160"/>
                    <a:pt x="116883" y="38160"/>
                    <a:pt x="116883" y="38160"/>
                  </a:cubicBezTo>
                  <a:cubicBezTo>
                    <a:pt x="115714" y="35862"/>
                    <a:pt x="115714" y="35862"/>
                    <a:pt x="115714" y="35862"/>
                  </a:cubicBezTo>
                  <a:cubicBezTo>
                    <a:pt x="115714" y="34022"/>
                    <a:pt x="115714" y="34022"/>
                    <a:pt x="115714" y="34022"/>
                  </a:cubicBezTo>
                  <a:cubicBezTo>
                    <a:pt x="90000" y="26206"/>
                    <a:pt x="90000" y="26206"/>
                    <a:pt x="90000" y="26206"/>
                  </a:cubicBezTo>
                  <a:cubicBezTo>
                    <a:pt x="85714" y="25747"/>
                    <a:pt x="85714" y="25747"/>
                    <a:pt x="85714" y="25747"/>
                  </a:cubicBezTo>
                  <a:cubicBezTo>
                    <a:pt x="84155" y="26206"/>
                    <a:pt x="84155" y="26206"/>
                    <a:pt x="84155" y="26206"/>
                  </a:cubicBezTo>
                  <a:cubicBezTo>
                    <a:pt x="82207" y="25747"/>
                    <a:pt x="82207" y="25747"/>
                    <a:pt x="82207" y="25747"/>
                  </a:cubicBezTo>
                  <a:cubicBezTo>
                    <a:pt x="80649" y="26206"/>
                    <a:pt x="80649" y="26206"/>
                    <a:pt x="80649" y="26206"/>
                  </a:cubicBezTo>
                  <a:cubicBezTo>
                    <a:pt x="69350" y="26666"/>
                    <a:pt x="69350" y="26666"/>
                    <a:pt x="69350" y="26666"/>
                  </a:cubicBezTo>
                  <a:cubicBezTo>
                    <a:pt x="68181" y="25747"/>
                    <a:pt x="68181" y="25747"/>
                    <a:pt x="68181" y="25747"/>
                  </a:cubicBezTo>
                  <a:cubicBezTo>
                    <a:pt x="67012" y="26206"/>
                    <a:pt x="67012" y="26206"/>
                    <a:pt x="67012" y="26206"/>
                  </a:cubicBezTo>
                  <a:cubicBezTo>
                    <a:pt x="65844" y="26666"/>
                    <a:pt x="65844" y="26666"/>
                    <a:pt x="65844" y="26666"/>
                  </a:cubicBezTo>
                  <a:cubicBezTo>
                    <a:pt x="65064" y="26666"/>
                    <a:pt x="65064" y="26666"/>
                    <a:pt x="65064" y="26666"/>
                  </a:cubicBezTo>
                  <a:cubicBezTo>
                    <a:pt x="63896" y="26206"/>
                    <a:pt x="63896" y="26206"/>
                    <a:pt x="63896" y="26206"/>
                  </a:cubicBezTo>
                  <a:cubicBezTo>
                    <a:pt x="63896" y="25747"/>
                    <a:pt x="63896" y="25747"/>
                    <a:pt x="63896" y="25747"/>
                  </a:cubicBezTo>
                  <a:cubicBezTo>
                    <a:pt x="61948" y="25747"/>
                    <a:pt x="61948" y="25747"/>
                    <a:pt x="61948" y="25747"/>
                  </a:cubicBezTo>
                  <a:cubicBezTo>
                    <a:pt x="60779" y="25287"/>
                    <a:pt x="60779" y="25287"/>
                    <a:pt x="60779" y="25287"/>
                  </a:cubicBezTo>
                  <a:cubicBezTo>
                    <a:pt x="60389" y="24367"/>
                    <a:pt x="60389" y="24367"/>
                    <a:pt x="60389" y="24367"/>
                  </a:cubicBezTo>
                  <a:cubicBezTo>
                    <a:pt x="60389" y="23908"/>
                    <a:pt x="60389" y="23908"/>
                    <a:pt x="60389" y="23908"/>
                  </a:cubicBezTo>
                  <a:cubicBezTo>
                    <a:pt x="58831" y="23448"/>
                    <a:pt x="58831" y="23448"/>
                    <a:pt x="58831" y="23448"/>
                  </a:cubicBezTo>
                  <a:cubicBezTo>
                    <a:pt x="55714" y="22528"/>
                    <a:pt x="55714" y="22528"/>
                    <a:pt x="55714" y="22528"/>
                  </a:cubicBezTo>
                  <a:cubicBezTo>
                    <a:pt x="53766" y="21609"/>
                    <a:pt x="53766" y="21609"/>
                    <a:pt x="53766" y="21609"/>
                  </a:cubicBezTo>
                  <a:cubicBezTo>
                    <a:pt x="52987" y="21149"/>
                    <a:pt x="52987" y="21149"/>
                    <a:pt x="52987" y="21149"/>
                  </a:cubicBezTo>
                  <a:cubicBezTo>
                    <a:pt x="50649" y="21609"/>
                    <a:pt x="50649" y="21609"/>
                    <a:pt x="50649" y="21609"/>
                  </a:cubicBezTo>
                  <a:cubicBezTo>
                    <a:pt x="47142" y="22528"/>
                    <a:pt x="47142" y="22528"/>
                    <a:pt x="47142" y="22528"/>
                  </a:cubicBezTo>
                  <a:cubicBezTo>
                    <a:pt x="42857" y="21149"/>
                    <a:pt x="42857" y="21149"/>
                    <a:pt x="42857" y="21149"/>
                  </a:cubicBezTo>
                  <a:cubicBezTo>
                    <a:pt x="40129" y="18390"/>
                    <a:pt x="40129" y="18390"/>
                    <a:pt x="40129" y="18390"/>
                  </a:cubicBezTo>
                  <a:cubicBezTo>
                    <a:pt x="40129" y="18390"/>
                    <a:pt x="41298" y="15172"/>
                    <a:pt x="40909" y="11034"/>
                  </a:cubicBezTo>
                  <a:cubicBezTo>
                    <a:pt x="40519" y="6436"/>
                    <a:pt x="38571" y="5517"/>
                    <a:pt x="38571" y="5517"/>
                  </a:cubicBezTo>
                  <a:cubicBezTo>
                    <a:pt x="36623" y="5517"/>
                    <a:pt x="36623" y="5517"/>
                    <a:pt x="36623" y="5517"/>
                  </a:cubicBezTo>
                  <a:cubicBezTo>
                    <a:pt x="35064" y="4597"/>
                    <a:pt x="35064" y="4597"/>
                    <a:pt x="35064" y="4597"/>
                  </a:cubicBezTo>
                  <a:cubicBezTo>
                    <a:pt x="35064" y="4597"/>
                    <a:pt x="35064" y="1839"/>
                    <a:pt x="33116" y="1839"/>
                  </a:cubicBezTo>
                  <a:cubicBezTo>
                    <a:pt x="31168" y="1839"/>
                    <a:pt x="31168" y="1839"/>
                    <a:pt x="31168" y="1839"/>
                  </a:cubicBezTo>
                  <a:cubicBezTo>
                    <a:pt x="28831" y="1379"/>
                    <a:pt x="28831" y="1379"/>
                    <a:pt x="28831" y="1379"/>
                  </a:cubicBezTo>
                  <a:cubicBezTo>
                    <a:pt x="27272" y="0"/>
                    <a:pt x="27272" y="0"/>
                    <a:pt x="27272" y="0"/>
                  </a:cubicBezTo>
                  <a:cubicBezTo>
                    <a:pt x="27272" y="3218"/>
                    <a:pt x="27272" y="3218"/>
                    <a:pt x="27272" y="3218"/>
                  </a:cubicBezTo>
                  <a:cubicBezTo>
                    <a:pt x="26493" y="5977"/>
                    <a:pt x="26493" y="5977"/>
                    <a:pt x="26493" y="5977"/>
                  </a:cubicBezTo>
                  <a:cubicBezTo>
                    <a:pt x="24545" y="10114"/>
                    <a:pt x="24545" y="10114"/>
                    <a:pt x="24545" y="10114"/>
                  </a:cubicBezTo>
                  <a:cubicBezTo>
                    <a:pt x="24935" y="12873"/>
                    <a:pt x="24935" y="12873"/>
                    <a:pt x="24935" y="12873"/>
                  </a:cubicBezTo>
                  <a:cubicBezTo>
                    <a:pt x="24545" y="15172"/>
                    <a:pt x="24545" y="15172"/>
                    <a:pt x="24545" y="15172"/>
                  </a:cubicBezTo>
                  <a:cubicBezTo>
                    <a:pt x="23376" y="17471"/>
                    <a:pt x="23376" y="17471"/>
                    <a:pt x="23376" y="17471"/>
                  </a:cubicBezTo>
                  <a:cubicBezTo>
                    <a:pt x="22597" y="19770"/>
                    <a:pt x="22597" y="19770"/>
                    <a:pt x="22597" y="19770"/>
                  </a:cubicBezTo>
                  <a:cubicBezTo>
                    <a:pt x="21428" y="22988"/>
                    <a:pt x="21428" y="22988"/>
                    <a:pt x="21428" y="22988"/>
                  </a:cubicBezTo>
                  <a:cubicBezTo>
                    <a:pt x="20649" y="25287"/>
                    <a:pt x="20649" y="25287"/>
                    <a:pt x="20649" y="25287"/>
                  </a:cubicBezTo>
                  <a:cubicBezTo>
                    <a:pt x="18311" y="30804"/>
                    <a:pt x="18311" y="30804"/>
                    <a:pt x="18311" y="30804"/>
                  </a:cubicBezTo>
                  <a:cubicBezTo>
                    <a:pt x="15584" y="39080"/>
                    <a:pt x="15584" y="39080"/>
                    <a:pt x="15584" y="39080"/>
                  </a:cubicBezTo>
                  <a:cubicBezTo>
                    <a:pt x="13636" y="45057"/>
                    <a:pt x="13636" y="45057"/>
                    <a:pt x="13636" y="45057"/>
                  </a:cubicBezTo>
                  <a:cubicBezTo>
                    <a:pt x="11688" y="51034"/>
                    <a:pt x="11688" y="51034"/>
                    <a:pt x="11688" y="51034"/>
                  </a:cubicBezTo>
                  <a:cubicBezTo>
                    <a:pt x="9350" y="55172"/>
                    <a:pt x="9350" y="55172"/>
                    <a:pt x="9350" y="55172"/>
                  </a:cubicBezTo>
                  <a:cubicBezTo>
                    <a:pt x="8571" y="57011"/>
                    <a:pt x="8571" y="57011"/>
                    <a:pt x="8571" y="57011"/>
                  </a:cubicBezTo>
                  <a:cubicBezTo>
                    <a:pt x="7012" y="59770"/>
                    <a:pt x="7012" y="59770"/>
                    <a:pt x="7012" y="59770"/>
                  </a:cubicBezTo>
                  <a:cubicBezTo>
                    <a:pt x="5844" y="61149"/>
                    <a:pt x="5844" y="61149"/>
                    <a:pt x="5844" y="61149"/>
                  </a:cubicBezTo>
                  <a:cubicBezTo>
                    <a:pt x="5454" y="62528"/>
                    <a:pt x="5454" y="62528"/>
                    <a:pt x="5454" y="62528"/>
                  </a:cubicBezTo>
                  <a:cubicBezTo>
                    <a:pt x="4285" y="64827"/>
                    <a:pt x="4285" y="64827"/>
                    <a:pt x="4285" y="64827"/>
                  </a:cubicBezTo>
                  <a:cubicBezTo>
                    <a:pt x="1948" y="68045"/>
                    <a:pt x="1948" y="68045"/>
                    <a:pt x="1948" y="68045"/>
                  </a:cubicBezTo>
                  <a:cubicBezTo>
                    <a:pt x="1168" y="69885"/>
                    <a:pt x="1168" y="69885"/>
                    <a:pt x="1168" y="69885"/>
                  </a:cubicBezTo>
                  <a:cubicBezTo>
                    <a:pt x="1948" y="73563"/>
                    <a:pt x="1948" y="73563"/>
                    <a:pt x="1948" y="73563"/>
                  </a:cubicBezTo>
                  <a:cubicBezTo>
                    <a:pt x="1948" y="74482"/>
                    <a:pt x="1948" y="74482"/>
                    <a:pt x="1948" y="74482"/>
                  </a:cubicBezTo>
                  <a:cubicBezTo>
                    <a:pt x="1948" y="75402"/>
                    <a:pt x="1948" y="75402"/>
                    <a:pt x="1948" y="75402"/>
                  </a:cubicBezTo>
                  <a:cubicBezTo>
                    <a:pt x="1558" y="75862"/>
                    <a:pt x="1558" y="75862"/>
                    <a:pt x="1558" y="75862"/>
                  </a:cubicBezTo>
                  <a:cubicBezTo>
                    <a:pt x="1168" y="77701"/>
                    <a:pt x="1168" y="77701"/>
                    <a:pt x="1168" y="77701"/>
                  </a:cubicBezTo>
                  <a:cubicBezTo>
                    <a:pt x="389" y="78160"/>
                    <a:pt x="389" y="78160"/>
                    <a:pt x="389" y="78160"/>
                  </a:cubicBezTo>
                  <a:cubicBezTo>
                    <a:pt x="389" y="80000"/>
                    <a:pt x="389" y="80000"/>
                    <a:pt x="389" y="80000"/>
                  </a:cubicBezTo>
                  <a:cubicBezTo>
                    <a:pt x="0" y="83678"/>
                    <a:pt x="0" y="83678"/>
                    <a:pt x="0" y="83678"/>
                  </a:cubicBezTo>
                  <a:cubicBezTo>
                    <a:pt x="0" y="85977"/>
                    <a:pt x="0" y="85977"/>
                    <a:pt x="0" y="85977"/>
                  </a:cubicBezTo>
                  <a:cubicBezTo>
                    <a:pt x="779" y="87356"/>
                    <a:pt x="779" y="87356"/>
                    <a:pt x="779" y="87356"/>
                  </a:cubicBezTo>
                  <a:cubicBezTo>
                    <a:pt x="1168" y="88735"/>
                    <a:pt x="1168" y="88735"/>
                    <a:pt x="1168" y="88735"/>
                  </a:cubicBezTo>
                  <a:cubicBezTo>
                    <a:pt x="57272" y="107586"/>
                    <a:pt x="57272" y="107586"/>
                    <a:pt x="57272" y="107586"/>
                  </a:cubicBezTo>
                  <a:cubicBezTo>
                    <a:pt x="57272" y="107586"/>
                    <a:pt x="84155" y="116321"/>
                    <a:pt x="93116" y="118620"/>
                  </a:cubicBezTo>
                  <a:cubicBezTo>
                    <a:pt x="94285" y="119080"/>
                    <a:pt x="95844" y="119540"/>
                    <a:pt x="97792" y="120000"/>
                  </a:cubicBez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cs typeface="Calibri" panose="020F0502020204030204" pitchFamily="34" charset="0"/>
                <a:sym typeface="Source Sans Pro"/>
              </a:endParaRPr>
            </a:p>
          </p:txBody>
        </p:sp>
        <p:sp>
          <p:nvSpPr>
            <p:cNvPr id="74" name="Shape 1400">
              <a:extLst>
                <a:ext uri="{FF2B5EF4-FFF2-40B4-BE49-F238E27FC236}">
                  <a16:creationId xmlns:a16="http://schemas.microsoft.com/office/drawing/2014/main" id="{C64CE0E7-CC44-475F-9EB5-871F3B8620B9}"/>
                </a:ext>
              </a:extLst>
            </p:cNvPr>
            <p:cNvSpPr/>
            <p:nvPr/>
          </p:nvSpPr>
          <p:spPr>
            <a:xfrm>
              <a:off x="4766861" y="1447311"/>
              <a:ext cx="788225" cy="1290900"/>
            </a:xfrm>
            <a:custGeom>
              <a:avLst/>
              <a:gdLst/>
              <a:ahLst/>
              <a:cxnLst/>
              <a:rect l="0" t="0" r="0" b="0"/>
              <a:pathLst>
                <a:path w="120000" h="120000" extrusionOk="0">
                  <a:moveTo>
                    <a:pt x="25263" y="42466"/>
                  </a:moveTo>
                  <a:cubicBezTo>
                    <a:pt x="25263" y="44396"/>
                    <a:pt x="24210" y="46005"/>
                    <a:pt x="24210" y="46005"/>
                  </a:cubicBezTo>
                  <a:cubicBezTo>
                    <a:pt x="24210" y="47292"/>
                    <a:pt x="24210" y="47292"/>
                    <a:pt x="24210" y="47292"/>
                  </a:cubicBezTo>
                  <a:cubicBezTo>
                    <a:pt x="25789" y="48900"/>
                    <a:pt x="25789" y="48900"/>
                    <a:pt x="25789" y="48900"/>
                  </a:cubicBezTo>
                  <a:cubicBezTo>
                    <a:pt x="28421" y="50187"/>
                    <a:pt x="28421" y="50187"/>
                    <a:pt x="28421" y="50187"/>
                  </a:cubicBezTo>
                  <a:cubicBezTo>
                    <a:pt x="29473" y="51152"/>
                    <a:pt x="29473" y="51152"/>
                    <a:pt x="29473" y="51152"/>
                  </a:cubicBezTo>
                  <a:cubicBezTo>
                    <a:pt x="29999" y="52439"/>
                    <a:pt x="29999" y="52439"/>
                    <a:pt x="29999" y="52439"/>
                  </a:cubicBezTo>
                  <a:cubicBezTo>
                    <a:pt x="29999" y="53726"/>
                    <a:pt x="29999" y="53726"/>
                    <a:pt x="29999" y="53726"/>
                  </a:cubicBezTo>
                  <a:cubicBezTo>
                    <a:pt x="28421" y="54048"/>
                    <a:pt x="28421" y="54048"/>
                    <a:pt x="28421" y="54048"/>
                  </a:cubicBezTo>
                  <a:cubicBezTo>
                    <a:pt x="27894" y="55656"/>
                    <a:pt x="27894" y="55656"/>
                    <a:pt x="27894" y="55656"/>
                  </a:cubicBezTo>
                  <a:cubicBezTo>
                    <a:pt x="25789" y="56621"/>
                    <a:pt x="25789" y="56621"/>
                    <a:pt x="25789" y="56621"/>
                  </a:cubicBezTo>
                  <a:cubicBezTo>
                    <a:pt x="24210" y="57908"/>
                    <a:pt x="24210" y="57908"/>
                    <a:pt x="24210" y="57908"/>
                  </a:cubicBezTo>
                  <a:cubicBezTo>
                    <a:pt x="22105" y="59195"/>
                    <a:pt x="22105" y="59195"/>
                    <a:pt x="22105" y="59195"/>
                  </a:cubicBezTo>
                  <a:cubicBezTo>
                    <a:pt x="21052" y="60804"/>
                    <a:pt x="21052" y="60804"/>
                    <a:pt x="21052" y="60804"/>
                  </a:cubicBezTo>
                  <a:cubicBezTo>
                    <a:pt x="20000" y="61126"/>
                    <a:pt x="20000" y="61126"/>
                    <a:pt x="20000" y="61126"/>
                  </a:cubicBezTo>
                  <a:cubicBezTo>
                    <a:pt x="19473" y="62412"/>
                    <a:pt x="19473" y="62412"/>
                    <a:pt x="19473" y="62412"/>
                  </a:cubicBezTo>
                  <a:cubicBezTo>
                    <a:pt x="17894" y="63699"/>
                    <a:pt x="17894" y="63699"/>
                    <a:pt x="17894" y="63699"/>
                  </a:cubicBezTo>
                  <a:cubicBezTo>
                    <a:pt x="13684" y="66273"/>
                    <a:pt x="13684" y="66273"/>
                    <a:pt x="13684" y="66273"/>
                  </a:cubicBezTo>
                  <a:cubicBezTo>
                    <a:pt x="10526" y="67882"/>
                    <a:pt x="10526" y="67882"/>
                    <a:pt x="10526" y="67882"/>
                  </a:cubicBezTo>
                  <a:cubicBezTo>
                    <a:pt x="10000" y="68847"/>
                    <a:pt x="10000" y="68847"/>
                    <a:pt x="10000" y="68847"/>
                  </a:cubicBezTo>
                  <a:cubicBezTo>
                    <a:pt x="9473" y="70455"/>
                    <a:pt x="9473" y="70455"/>
                    <a:pt x="9473" y="70455"/>
                  </a:cubicBezTo>
                  <a:cubicBezTo>
                    <a:pt x="10526" y="71420"/>
                    <a:pt x="10526" y="71420"/>
                    <a:pt x="10526" y="71420"/>
                  </a:cubicBezTo>
                  <a:cubicBezTo>
                    <a:pt x="11578" y="71742"/>
                    <a:pt x="11578" y="71742"/>
                    <a:pt x="11578" y="71742"/>
                  </a:cubicBezTo>
                  <a:cubicBezTo>
                    <a:pt x="12105" y="71742"/>
                    <a:pt x="12105" y="71742"/>
                    <a:pt x="12105" y="71742"/>
                  </a:cubicBezTo>
                  <a:cubicBezTo>
                    <a:pt x="13684" y="72707"/>
                    <a:pt x="13684" y="72707"/>
                    <a:pt x="13684" y="72707"/>
                  </a:cubicBezTo>
                  <a:cubicBezTo>
                    <a:pt x="13157" y="73351"/>
                    <a:pt x="13157" y="73351"/>
                    <a:pt x="13157" y="73351"/>
                  </a:cubicBezTo>
                  <a:cubicBezTo>
                    <a:pt x="13157" y="75924"/>
                    <a:pt x="13157" y="75924"/>
                    <a:pt x="13157" y="75924"/>
                  </a:cubicBezTo>
                  <a:cubicBezTo>
                    <a:pt x="12631" y="77211"/>
                    <a:pt x="12631" y="77211"/>
                    <a:pt x="12631" y="77211"/>
                  </a:cubicBezTo>
                  <a:cubicBezTo>
                    <a:pt x="12631" y="77855"/>
                    <a:pt x="12631" y="77855"/>
                    <a:pt x="12631" y="77855"/>
                  </a:cubicBezTo>
                  <a:cubicBezTo>
                    <a:pt x="10000" y="78498"/>
                    <a:pt x="10000" y="78498"/>
                    <a:pt x="10000" y="78498"/>
                  </a:cubicBezTo>
                  <a:cubicBezTo>
                    <a:pt x="9473" y="79142"/>
                    <a:pt x="9473" y="79142"/>
                    <a:pt x="9473" y="79142"/>
                  </a:cubicBezTo>
                  <a:cubicBezTo>
                    <a:pt x="9473" y="80750"/>
                    <a:pt x="9473" y="80750"/>
                    <a:pt x="9473" y="80750"/>
                  </a:cubicBezTo>
                  <a:cubicBezTo>
                    <a:pt x="0" y="106166"/>
                    <a:pt x="0" y="106166"/>
                    <a:pt x="0" y="106166"/>
                  </a:cubicBezTo>
                  <a:cubicBezTo>
                    <a:pt x="18421" y="108739"/>
                    <a:pt x="53684" y="113243"/>
                    <a:pt x="53684" y="113243"/>
                  </a:cubicBezTo>
                  <a:cubicBezTo>
                    <a:pt x="109473" y="119999"/>
                    <a:pt x="109473" y="119999"/>
                    <a:pt x="109473" y="119999"/>
                  </a:cubicBezTo>
                  <a:cubicBezTo>
                    <a:pt x="119999" y="82359"/>
                    <a:pt x="119999" y="82359"/>
                    <a:pt x="119999" y="82359"/>
                  </a:cubicBezTo>
                  <a:cubicBezTo>
                    <a:pt x="118947" y="81715"/>
                    <a:pt x="118947" y="81715"/>
                    <a:pt x="118947" y="81715"/>
                  </a:cubicBezTo>
                  <a:cubicBezTo>
                    <a:pt x="117894" y="81072"/>
                    <a:pt x="117894" y="81072"/>
                    <a:pt x="117894" y="81072"/>
                  </a:cubicBezTo>
                  <a:cubicBezTo>
                    <a:pt x="117894" y="80750"/>
                    <a:pt x="117894" y="80750"/>
                    <a:pt x="117894" y="80750"/>
                  </a:cubicBezTo>
                  <a:cubicBezTo>
                    <a:pt x="117368" y="79463"/>
                    <a:pt x="117368" y="79463"/>
                    <a:pt x="117368" y="79463"/>
                  </a:cubicBezTo>
                  <a:cubicBezTo>
                    <a:pt x="116315" y="78498"/>
                    <a:pt x="116315" y="78498"/>
                    <a:pt x="116315" y="78498"/>
                  </a:cubicBezTo>
                  <a:cubicBezTo>
                    <a:pt x="114736" y="77533"/>
                    <a:pt x="114736" y="77533"/>
                    <a:pt x="114736" y="77533"/>
                  </a:cubicBezTo>
                  <a:cubicBezTo>
                    <a:pt x="112631" y="77533"/>
                    <a:pt x="112631" y="77533"/>
                    <a:pt x="112631" y="77533"/>
                  </a:cubicBezTo>
                  <a:cubicBezTo>
                    <a:pt x="112105" y="79142"/>
                    <a:pt x="112105" y="79142"/>
                    <a:pt x="112105" y="79142"/>
                  </a:cubicBezTo>
                  <a:cubicBezTo>
                    <a:pt x="111578" y="80107"/>
                    <a:pt x="111578" y="80107"/>
                    <a:pt x="111578" y="80107"/>
                  </a:cubicBezTo>
                  <a:cubicBezTo>
                    <a:pt x="106315" y="79785"/>
                    <a:pt x="106315" y="79785"/>
                    <a:pt x="106315" y="79785"/>
                  </a:cubicBezTo>
                  <a:cubicBezTo>
                    <a:pt x="103684" y="79142"/>
                    <a:pt x="103684" y="79142"/>
                    <a:pt x="103684" y="79142"/>
                  </a:cubicBezTo>
                  <a:cubicBezTo>
                    <a:pt x="99473" y="78820"/>
                    <a:pt x="99473" y="78820"/>
                    <a:pt x="99473" y="78820"/>
                  </a:cubicBezTo>
                  <a:cubicBezTo>
                    <a:pt x="97368" y="78820"/>
                    <a:pt x="97368" y="78820"/>
                    <a:pt x="97368" y="78820"/>
                  </a:cubicBezTo>
                  <a:cubicBezTo>
                    <a:pt x="96842" y="79463"/>
                    <a:pt x="96842" y="79463"/>
                    <a:pt x="96842" y="79463"/>
                  </a:cubicBezTo>
                  <a:cubicBezTo>
                    <a:pt x="96842" y="80107"/>
                    <a:pt x="96842" y="80107"/>
                    <a:pt x="96842" y="80107"/>
                  </a:cubicBezTo>
                  <a:cubicBezTo>
                    <a:pt x="94210" y="79463"/>
                    <a:pt x="94210" y="79463"/>
                    <a:pt x="94210" y="79463"/>
                  </a:cubicBezTo>
                  <a:cubicBezTo>
                    <a:pt x="91578" y="78498"/>
                    <a:pt x="91578" y="78498"/>
                    <a:pt x="91578" y="78498"/>
                  </a:cubicBezTo>
                  <a:cubicBezTo>
                    <a:pt x="89999" y="78498"/>
                    <a:pt x="89999" y="78498"/>
                    <a:pt x="89999" y="78498"/>
                  </a:cubicBezTo>
                  <a:cubicBezTo>
                    <a:pt x="88947" y="78498"/>
                    <a:pt x="88947" y="78498"/>
                    <a:pt x="88947" y="78498"/>
                  </a:cubicBezTo>
                  <a:cubicBezTo>
                    <a:pt x="88421" y="79463"/>
                    <a:pt x="88421" y="79463"/>
                    <a:pt x="88421" y="79463"/>
                  </a:cubicBezTo>
                  <a:cubicBezTo>
                    <a:pt x="88421" y="80107"/>
                    <a:pt x="88421" y="80107"/>
                    <a:pt x="88421" y="80107"/>
                  </a:cubicBezTo>
                  <a:cubicBezTo>
                    <a:pt x="86315" y="80107"/>
                    <a:pt x="86315" y="80107"/>
                    <a:pt x="86315" y="80107"/>
                  </a:cubicBezTo>
                  <a:cubicBezTo>
                    <a:pt x="85263" y="78820"/>
                    <a:pt x="85263" y="78820"/>
                    <a:pt x="85263" y="78820"/>
                  </a:cubicBezTo>
                  <a:cubicBezTo>
                    <a:pt x="85263" y="77855"/>
                    <a:pt x="85263" y="77855"/>
                    <a:pt x="85263" y="77855"/>
                  </a:cubicBezTo>
                  <a:cubicBezTo>
                    <a:pt x="85263" y="76568"/>
                    <a:pt x="85263" y="76568"/>
                    <a:pt x="85263" y="76568"/>
                  </a:cubicBezTo>
                  <a:cubicBezTo>
                    <a:pt x="84210" y="74638"/>
                    <a:pt x="84210" y="74638"/>
                    <a:pt x="84210" y="74638"/>
                  </a:cubicBezTo>
                  <a:cubicBezTo>
                    <a:pt x="84210" y="72707"/>
                    <a:pt x="84210" y="72707"/>
                    <a:pt x="84210" y="72707"/>
                  </a:cubicBezTo>
                  <a:cubicBezTo>
                    <a:pt x="82105" y="72707"/>
                    <a:pt x="82105" y="72707"/>
                    <a:pt x="82105" y="72707"/>
                  </a:cubicBezTo>
                  <a:cubicBezTo>
                    <a:pt x="79473" y="71742"/>
                    <a:pt x="79473" y="71742"/>
                    <a:pt x="79473" y="71742"/>
                  </a:cubicBezTo>
                  <a:cubicBezTo>
                    <a:pt x="78421" y="70777"/>
                    <a:pt x="78421" y="70777"/>
                    <a:pt x="78421" y="70777"/>
                  </a:cubicBezTo>
                  <a:cubicBezTo>
                    <a:pt x="78421" y="70134"/>
                    <a:pt x="78421" y="70134"/>
                    <a:pt x="78421" y="70134"/>
                  </a:cubicBezTo>
                  <a:cubicBezTo>
                    <a:pt x="78421" y="68525"/>
                    <a:pt x="78421" y="68525"/>
                    <a:pt x="78421" y="68525"/>
                  </a:cubicBezTo>
                  <a:cubicBezTo>
                    <a:pt x="78421" y="66916"/>
                    <a:pt x="78421" y="66916"/>
                    <a:pt x="78421" y="66916"/>
                  </a:cubicBezTo>
                  <a:cubicBezTo>
                    <a:pt x="76315" y="65630"/>
                    <a:pt x="76315" y="65630"/>
                    <a:pt x="76315" y="65630"/>
                  </a:cubicBezTo>
                  <a:cubicBezTo>
                    <a:pt x="76315" y="64664"/>
                    <a:pt x="76315" y="64664"/>
                    <a:pt x="76315" y="64664"/>
                  </a:cubicBezTo>
                  <a:cubicBezTo>
                    <a:pt x="76315" y="62734"/>
                    <a:pt x="76315" y="62734"/>
                    <a:pt x="76315" y="62734"/>
                  </a:cubicBezTo>
                  <a:cubicBezTo>
                    <a:pt x="75789" y="60160"/>
                    <a:pt x="75789" y="60160"/>
                    <a:pt x="75789" y="60160"/>
                  </a:cubicBezTo>
                  <a:cubicBezTo>
                    <a:pt x="74736" y="58873"/>
                    <a:pt x="74736" y="58873"/>
                    <a:pt x="74736" y="58873"/>
                  </a:cubicBezTo>
                  <a:cubicBezTo>
                    <a:pt x="74210" y="57587"/>
                    <a:pt x="74210" y="57587"/>
                    <a:pt x="74210" y="57587"/>
                  </a:cubicBezTo>
                  <a:cubicBezTo>
                    <a:pt x="73157" y="57587"/>
                    <a:pt x="73157" y="57587"/>
                    <a:pt x="73157" y="57587"/>
                  </a:cubicBezTo>
                  <a:cubicBezTo>
                    <a:pt x="71052" y="58552"/>
                    <a:pt x="71052" y="58552"/>
                    <a:pt x="71052" y="58552"/>
                  </a:cubicBezTo>
                  <a:cubicBezTo>
                    <a:pt x="70000" y="58552"/>
                    <a:pt x="70000" y="58552"/>
                    <a:pt x="70000" y="58552"/>
                  </a:cubicBezTo>
                  <a:cubicBezTo>
                    <a:pt x="68421" y="58873"/>
                    <a:pt x="68421" y="58873"/>
                    <a:pt x="68421" y="58873"/>
                  </a:cubicBezTo>
                  <a:cubicBezTo>
                    <a:pt x="66842" y="59839"/>
                    <a:pt x="66842" y="59839"/>
                    <a:pt x="66842" y="59839"/>
                  </a:cubicBezTo>
                  <a:cubicBezTo>
                    <a:pt x="65789" y="59839"/>
                    <a:pt x="65789" y="59839"/>
                    <a:pt x="65789" y="59839"/>
                  </a:cubicBezTo>
                  <a:cubicBezTo>
                    <a:pt x="65789" y="58873"/>
                    <a:pt x="65789" y="58873"/>
                    <a:pt x="65789" y="58873"/>
                  </a:cubicBezTo>
                  <a:cubicBezTo>
                    <a:pt x="63684" y="58230"/>
                    <a:pt x="63684" y="58230"/>
                    <a:pt x="63684" y="58230"/>
                  </a:cubicBezTo>
                  <a:cubicBezTo>
                    <a:pt x="62631" y="57587"/>
                    <a:pt x="62631" y="57587"/>
                    <a:pt x="62631" y="57587"/>
                  </a:cubicBezTo>
                  <a:cubicBezTo>
                    <a:pt x="64210" y="55335"/>
                    <a:pt x="64210" y="55335"/>
                    <a:pt x="64210" y="55335"/>
                  </a:cubicBezTo>
                  <a:cubicBezTo>
                    <a:pt x="65789" y="54048"/>
                    <a:pt x="65789" y="54048"/>
                    <a:pt x="65789" y="54048"/>
                  </a:cubicBezTo>
                  <a:cubicBezTo>
                    <a:pt x="67368" y="54048"/>
                    <a:pt x="67368" y="54048"/>
                    <a:pt x="67368" y="54048"/>
                  </a:cubicBezTo>
                  <a:cubicBezTo>
                    <a:pt x="67894" y="53404"/>
                    <a:pt x="67894" y="53404"/>
                    <a:pt x="67894" y="53404"/>
                  </a:cubicBezTo>
                  <a:cubicBezTo>
                    <a:pt x="66842" y="51474"/>
                    <a:pt x="66842" y="51474"/>
                    <a:pt x="66842" y="51474"/>
                  </a:cubicBezTo>
                  <a:cubicBezTo>
                    <a:pt x="67368" y="49544"/>
                    <a:pt x="67368" y="49544"/>
                    <a:pt x="67368" y="49544"/>
                  </a:cubicBezTo>
                  <a:cubicBezTo>
                    <a:pt x="68947" y="47292"/>
                    <a:pt x="68947" y="47292"/>
                    <a:pt x="68947" y="47292"/>
                  </a:cubicBezTo>
                  <a:cubicBezTo>
                    <a:pt x="70526" y="45361"/>
                    <a:pt x="70526" y="45361"/>
                    <a:pt x="70526" y="45361"/>
                  </a:cubicBezTo>
                  <a:cubicBezTo>
                    <a:pt x="72105" y="43431"/>
                    <a:pt x="72105" y="43431"/>
                    <a:pt x="72105" y="43431"/>
                  </a:cubicBezTo>
                  <a:cubicBezTo>
                    <a:pt x="72105" y="42144"/>
                    <a:pt x="72105" y="42144"/>
                    <a:pt x="72105" y="42144"/>
                  </a:cubicBezTo>
                  <a:cubicBezTo>
                    <a:pt x="67368" y="41501"/>
                    <a:pt x="67368" y="41501"/>
                    <a:pt x="67368" y="41501"/>
                  </a:cubicBezTo>
                  <a:cubicBezTo>
                    <a:pt x="67368" y="41179"/>
                    <a:pt x="67368" y="41179"/>
                    <a:pt x="67368" y="41179"/>
                  </a:cubicBezTo>
                  <a:cubicBezTo>
                    <a:pt x="65789" y="39892"/>
                    <a:pt x="65789" y="39892"/>
                    <a:pt x="65789" y="39892"/>
                  </a:cubicBezTo>
                  <a:cubicBezTo>
                    <a:pt x="64736" y="37962"/>
                    <a:pt x="64736" y="37962"/>
                    <a:pt x="64736" y="37962"/>
                  </a:cubicBezTo>
                  <a:cubicBezTo>
                    <a:pt x="64210" y="35710"/>
                    <a:pt x="64210" y="35710"/>
                    <a:pt x="64210" y="35710"/>
                  </a:cubicBezTo>
                  <a:cubicBezTo>
                    <a:pt x="62631" y="34101"/>
                    <a:pt x="62631" y="34101"/>
                    <a:pt x="62631" y="34101"/>
                  </a:cubicBezTo>
                  <a:cubicBezTo>
                    <a:pt x="59999" y="32493"/>
                    <a:pt x="59999" y="32493"/>
                    <a:pt x="59999" y="32493"/>
                  </a:cubicBezTo>
                  <a:cubicBezTo>
                    <a:pt x="57368" y="29919"/>
                    <a:pt x="57368" y="29919"/>
                    <a:pt x="57368" y="29919"/>
                  </a:cubicBezTo>
                  <a:cubicBezTo>
                    <a:pt x="56842" y="28310"/>
                    <a:pt x="56842" y="28310"/>
                    <a:pt x="56842" y="28310"/>
                  </a:cubicBezTo>
                  <a:cubicBezTo>
                    <a:pt x="54736" y="26380"/>
                    <a:pt x="54736" y="26380"/>
                    <a:pt x="54736" y="26380"/>
                  </a:cubicBezTo>
                  <a:cubicBezTo>
                    <a:pt x="54736" y="25415"/>
                    <a:pt x="54736" y="25415"/>
                    <a:pt x="54736" y="25415"/>
                  </a:cubicBezTo>
                  <a:cubicBezTo>
                    <a:pt x="53157" y="24450"/>
                    <a:pt x="53157" y="24450"/>
                    <a:pt x="53157" y="24450"/>
                  </a:cubicBezTo>
                  <a:cubicBezTo>
                    <a:pt x="53157" y="23163"/>
                    <a:pt x="53157" y="23163"/>
                    <a:pt x="53157" y="23163"/>
                  </a:cubicBezTo>
                  <a:cubicBezTo>
                    <a:pt x="53157" y="22198"/>
                    <a:pt x="53157" y="22198"/>
                    <a:pt x="53157" y="22198"/>
                  </a:cubicBezTo>
                  <a:cubicBezTo>
                    <a:pt x="52105" y="20589"/>
                    <a:pt x="52105" y="20589"/>
                    <a:pt x="52105" y="20589"/>
                  </a:cubicBezTo>
                  <a:cubicBezTo>
                    <a:pt x="51052" y="19946"/>
                    <a:pt x="51052" y="19946"/>
                    <a:pt x="51052" y="19946"/>
                  </a:cubicBezTo>
                  <a:cubicBezTo>
                    <a:pt x="51052" y="18981"/>
                    <a:pt x="51052" y="18981"/>
                    <a:pt x="51052" y="18981"/>
                  </a:cubicBezTo>
                  <a:cubicBezTo>
                    <a:pt x="51578" y="15442"/>
                    <a:pt x="51578" y="15442"/>
                    <a:pt x="51578" y="15442"/>
                  </a:cubicBezTo>
                  <a:cubicBezTo>
                    <a:pt x="53157" y="11581"/>
                    <a:pt x="53157" y="11581"/>
                    <a:pt x="53157" y="11581"/>
                  </a:cubicBezTo>
                  <a:cubicBezTo>
                    <a:pt x="54736" y="8042"/>
                    <a:pt x="54736" y="8042"/>
                    <a:pt x="54736" y="8042"/>
                  </a:cubicBezTo>
                  <a:cubicBezTo>
                    <a:pt x="55789" y="5790"/>
                    <a:pt x="55789" y="5790"/>
                    <a:pt x="55789" y="5790"/>
                  </a:cubicBezTo>
                  <a:cubicBezTo>
                    <a:pt x="56842" y="2573"/>
                    <a:pt x="56842" y="2573"/>
                    <a:pt x="56842" y="2573"/>
                  </a:cubicBezTo>
                  <a:cubicBezTo>
                    <a:pt x="40000" y="0"/>
                    <a:pt x="40000" y="0"/>
                    <a:pt x="40000" y="0"/>
                  </a:cubicBezTo>
                  <a:cubicBezTo>
                    <a:pt x="40000" y="0"/>
                    <a:pt x="27368" y="36675"/>
                    <a:pt x="24736" y="38605"/>
                  </a:cubicBezTo>
                  <a:cubicBezTo>
                    <a:pt x="22631" y="40857"/>
                    <a:pt x="25263" y="40214"/>
                    <a:pt x="25263" y="42466"/>
                  </a:cubicBez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75" name="Shape 1401">
              <a:extLst>
                <a:ext uri="{FF2B5EF4-FFF2-40B4-BE49-F238E27FC236}">
                  <a16:creationId xmlns:a16="http://schemas.microsoft.com/office/drawing/2014/main" id="{BF2B7FE7-4D27-4019-94E9-57EF54092DC4}"/>
                </a:ext>
              </a:extLst>
            </p:cNvPr>
            <p:cNvSpPr/>
            <p:nvPr/>
          </p:nvSpPr>
          <p:spPr>
            <a:xfrm>
              <a:off x="5101757" y="1475907"/>
              <a:ext cx="1351825" cy="874219"/>
            </a:xfrm>
            <a:custGeom>
              <a:avLst/>
              <a:gdLst/>
              <a:ahLst/>
              <a:cxnLst/>
              <a:rect l="0" t="0" r="0" b="0"/>
              <a:pathLst>
                <a:path w="120000" h="120000" extrusionOk="0">
                  <a:moveTo>
                    <a:pt x="120000" y="28571"/>
                  </a:moveTo>
                  <a:cubicBezTo>
                    <a:pt x="120000" y="28571"/>
                    <a:pt x="74578" y="20000"/>
                    <a:pt x="56470" y="15714"/>
                  </a:cubicBezTo>
                  <a:cubicBezTo>
                    <a:pt x="34373" y="10476"/>
                    <a:pt x="3375" y="0"/>
                    <a:pt x="3375" y="0"/>
                  </a:cubicBezTo>
                  <a:cubicBezTo>
                    <a:pt x="2762" y="4761"/>
                    <a:pt x="2762" y="4761"/>
                    <a:pt x="2762" y="4761"/>
                  </a:cubicBezTo>
                  <a:cubicBezTo>
                    <a:pt x="2148" y="8095"/>
                    <a:pt x="2148" y="8095"/>
                    <a:pt x="2148" y="8095"/>
                  </a:cubicBezTo>
                  <a:cubicBezTo>
                    <a:pt x="1227" y="13333"/>
                    <a:pt x="1227" y="13333"/>
                    <a:pt x="1227" y="13333"/>
                  </a:cubicBezTo>
                  <a:cubicBezTo>
                    <a:pt x="306" y="19047"/>
                    <a:pt x="306" y="19047"/>
                    <a:pt x="306" y="19047"/>
                  </a:cubicBezTo>
                  <a:cubicBezTo>
                    <a:pt x="0" y="24285"/>
                    <a:pt x="0" y="24285"/>
                    <a:pt x="0" y="24285"/>
                  </a:cubicBezTo>
                  <a:cubicBezTo>
                    <a:pt x="0" y="25714"/>
                    <a:pt x="0" y="25714"/>
                    <a:pt x="0" y="25714"/>
                  </a:cubicBezTo>
                  <a:cubicBezTo>
                    <a:pt x="613" y="26666"/>
                    <a:pt x="613" y="26666"/>
                    <a:pt x="613" y="26666"/>
                  </a:cubicBezTo>
                  <a:cubicBezTo>
                    <a:pt x="1227" y="29047"/>
                    <a:pt x="1227" y="29047"/>
                    <a:pt x="1227" y="29047"/>
                  </a:cubicBezTo>
                  <a:cubicBezTo>
                    <a:pt x="1227" y="30476"/>
                    <a:pt x="1227" y="30476"/>
                    <a:pt x="1227" y="30476"/>
                  </a:cubicBezTo>
                  <a:cubicBezTo>
                    <a:pt x="1227" y="32380"/>
                    <a:pt x="1227" y="32380"/>
                    <a:pt x="1227" y="32380"/>
                  </a:cubicBezTo>
                  <a:cubicBezTo>
                    <a:pt x="2148" y="33809"/>
                    <a:pt x="2148" y="33809"/>
                    <a:pt x="2148" y="33809"/>
                  </a:cubicBezTo>
                  <a:cubicBezTo>
                    <a:pt x="2148" y="35238"/>
                    <a:pt x="2148" y="35238"/>
                    <a:pt x="2148" y="35238"/>
                  </a:cubicBezTo>
                  <a:cubicBezTo>
                    <a:pt x="3375" y="38095"/>
                    <a:pt x="3375" y="38095"/>
                    <a:pt x="3375" y="38095"/>
                  </a:cubicBezTo>
                  <a:cubicBezTo>
                    <a:pt x="3682" y="40476"/>
                    <a:pt x="3682" y="40476"/>
                    <a:pt x="3682" y="40476"/>
                  </a:cubicBezTo>
                  <a:cubicBezTo>
                    <a:pt x="5217" y="44285"/>
                    <a:pt x="5217" y="44285"/>
                    <a:pt x="5217" y="44285"/>
                  </a:cubicBezTo>
                  <a:cubicBezTo>
                    <a:pt x="6751" y="46666"/>
                    <a:pt x="6751" y="46666"/>
                    <a:pt x="6751" y="46666"/>
                  </a:cubicBezTo>
                  <a:cubicBezTo>
                    <a:pt x="7672" y="49047"/>
                    <a:pt x="7672" y="49047"/>
                    <a:pt x="7672" y="49047"/>
                  </a:cubicBezTo>
                  <a:cubicBezTo>
                    <a:pt x="7979" y="52380"/>
                    <a:pt x="7979" y="52380"/>
                    <a:pt x="7979" y="52380"/>
                  </a:cubicBezTo>
                  <a:cubicBezTo>
                    <a:pt x="8593" y="55238"/>
                    <a:pt x="8593" y="55238"/>
                    <a:pt x="8593" y="55238"/>
                  </a:cubicBezTo>
                  <a:cubicBezTo>
                    <a:pt x="9514" y="57142"/>
                    <a:pt x="9514" y="57142"/>
                    <a:pt x="9514" y="57142"/>
                  </a:cubicBezTo>
                  <a:cubicBezTo>
                    <a:pt x="9514" y="57619"/>
                    <a:pt x="9514" y="57619"/>
                    <a:pt x="9514" y="57619"/>
                  </a:cubicBezTo>
                  <a:cubicBezTo>
                    <a:pt x="12276" y="58571"/>
                    <a:pt x="12276" y="58571"/>
                    <a:pt x="12276" y="58571"/>
                  </a:cubicBezTo>
                  <a:cubicBezTo>
                    <a:pt x="12276" y="60476"/>
                    <a:pt x="12276" y="60476"/>
                    <a:pt x="12276" y="60476"/>
                  </a:cubicBezTo>
                  <a:cubicBezTo>
                    <a:pt x="11355" y="63333"/>
                    <a:pt x="11355" y="63333"/>
                    <a:pt x="11355" y="63333"/>
                  </a:cubicBezTo>
                  <a:cubicBezTo>
                    <a:pt x="10434" y="66190"/>
                    <a:pt x="10434" y="66190"/>
                    <a:pt x="10434" y="66190"/>
                  </a:cubicBezTo>
                  <a:cubicBezTo>
                    <a:pt x="9514" y="69523"/>
                    <a:pt x="9514" y="69523"/>
                    <a:pt x="9514" y="69523"/>
                  </a:cubicBezTo>
                  <a:cubicBezTo>
                    <a:pt x="9207" y="72380"/>
                    <a:pt x="9207" y="72380"/>
                    <a:pt x="9207" y="72380"/>
                  </a:cubicBezTo>
                  <a:cubicBezTo>
                    <a:pt x="9820" y="75238"/>
                    <a:pt x="9820" y="75238"/>
                    <a:pt x="9820" y="75238"/>
                  </a:cubicBezTo>
                  <a:cubicBezTo>
                    <a:pt x="9514" y="76190"/>
                    <a:pt x="9514" y="76190"/>
                    <a:pt x="9514" y="76190"/>
                  </a:cubicBezTo>
                  <a:cubicBezTo>
                    <a:pt x="8593" y="76190"/>
                    <a:pt x="8593" y="76190"/>
                    <a:pt x="8593" y="76190"/>
                  </a:cubicBezTo>
                  <a:cubicBezTo>
                    <a:pt x="7672" y="78095"/>
                    <a:pt x="7672" y="78095"/>
                    <a:pt x="7672" y="78095"/>
                  </a:cubicBezTo>
                  <a:cubicBezTo>
                    <a:pt x="6751" y="81428"/>
                    <a:pt x="6751" y="81428"/>
                    <a:pt x="6751" y="81428"/>
                  </a:cubicBezTo>
                  <a:cubicBezTo>
                    <a:pt x="7365" y="82380"/>
                    <a:pt x="7365" y="82380"/>
                    <a:pt x="7365" y="82380"/>
                  </a:cubicBezTo>
                  <a:cubicBezTo>
                    <a:pt x="8593" y="83333"/>
                    <a:pt x="8593" y="83333"/>
                    <a:pt x="8593" y="83333"/>
                  </a:cubicBezTo>
                  <a:cubicBezTo>
                    <a:pt x="8593" y="84761"/>
                    <a:pt x="8593" y="84761"/>
                    <a:pt x="8593" y="84761"/>
                  </a:cubicBezTo>
                  <a:cubicBezTo>
                    <a:pt x="9207" y="84761"/>
                    <a:pt x="9207" y="84761"/>
                    <a:pt x="9207" y="84761"/>
                  </a:cubicBezTo>
                  <a:cubicBezTo>
                    <a:pt x="10127" y="83333"/>
                    <a:pt x="10127" y="83333"/>
                    <a:pt x="10127" y="83333"/>
                  </a:cubicBezTo>
                  <a:cubicBezTo>
                    <a:pt x="11048" y="82857"/>
                    <a:pt x="11048" y="82857"/>
                    <a:pt x="11048" y="82857"/>
                  </a:cubicBezTo>
                  <a:cubicBezTo>
                    <a:pt x="11662" y="82857"/>
                    <a:pt x="11662" y="82857"/>
                    <a:pt x="11662" y="82857"/>
                  </a:cubicBezTo>
                  <a:cubicBezTo>
                    <a:pt x="12890" y="81428"/>
                    <a:pt x="12890" y="81428"/>
                    <a:pt x="12890" y="81428"/>
                  </a:cubicBezTo>
                  <a:cubicBezTo>
                    <a:pt x="13503" y="81428"/>
                    <a:pt x="13503" y="81428"/>
                    <a:pt x="13503" y="81428"/>
                  </a:cubicBezTo>
                  <a:cubicBezTo>
                    <a:pt x="13810" y="83333"/>
                    <a:pt x="13810" y="83333"/>
                    <a:pt x="13810" y="83333"/>
                  </a:cubicBezTo>
                  <a:cubicBezTo>
                    <a:pt x="14424" y="85238"/>
                    <a:pt x="14424" y="85238"/>
                    <a:pt x="14424" y="85238"/>
                  </a:cubicBezTo>
                  <a:cubicBezTo>
                    <a:pt x="14731" y="89047"/>
                    <a:pt x="14731" y="89047"/>
                    <a:pt x="14731" y="89047"/>
                  </a:cubicBezTo>
                  <a:cubicBezTo>
                    <a:pt x="14731" y="91904"/>
                    <a:pt x="14731" y="91904"/>
                    <a:pt x="14731" y="91904"/>
                  </a:cubicBezTo>
                  <a:cubicBezTo>
                    <a:pt x="14731" y="93333"/>
                    <a:pt x="14731" y="93333"/>
                    <a:pt x="14731" y="93333"/>
                  </a:cubicBezTo>
                  <a:cubicBezTo>
                    <a:pt x="15959" y="95238"/>
                    <a:pt x="15959" y="95238"/>
                    <a:pt x="15959" y="95238"/>
                  </a:cubicBezTo>
                  <a:cubicBezTo>
                    <a:pt x="15959" y="97619"/>
                    <a:pt x="15959" y="97619"/>
                    <a:pt x="15959" y="97619"/>
                  </a:cubicBezTo>
                  <a:cubicBezTo>
                    <a:pt x="15959" y="100000"/>
                    <a:pt x="15959" y="100000"/>
                    <a:pt x="15959" y="100000"/>
                  </a:cubicBezTo>
                  <a:cubicBezTo>
                    <a:pt x="15959" y="100952"/>
                    <a:pt x="15959" y="100952"/>
                    <a:pt x="15959" y="100952"/>
                  </a:cubicBezTo>
                  <a:cubicBezTo>
                    <a:pt x="16572" y="102380"/>
                    <a:pt x="16572" y="102380"/>
                    <a:pt x="16572" y="102380"/>
                  </a:cubicBezTo>
                  <a:cubicBezTo>
                    <a:pt x="18107" y="103809"/>
                    <a:pt x="18107" y="103809"/>
                    <a:pt x="18107" y="103809"/>
                  </a:cubicBezTo>
                  <a:cubicBezTo>
                    <a:pt x="19335" y="103809"/>
                    <a:pt x="19335" y="103809"/>
                    <a:pt x="19335" y="103809"/>
                  </a:cubicBezTo>
                  <a:cubicBezTo>
                    <a:pt x="19335" y="106666"/>
                    <a:pt x="19335" y="106666"/>
                    <a:pt x="19335" y="106666"/>
                  </a:cubicBezTo>
                  <a:cubicBezTo>
                    <a:pt x="19948" y="109523"/>
                    <a:pt x="19948" y="109523"/>
                    <a:pt x="19948" y="109523"/>
                  </a:cubicBezTo>
                  <a:cubicBezTo>
                    <a:pt x="19948" y="111428"/>
                    <a:pt x="19948" y="111428"/>
                    <a:pt x="19948" y="111428"/>
                  </a:cubicBezTo>
                  <a:cubicBezTo>
                    <a:pt x="19948" y="112857"/>
                    <a:pt x="19948" y="112857"/>
                    <a:pt x="19948" y="112857"/>
                  </a:cubicBezTo>
                  <a:cubicBezTo>
                    <a:pt x="20562" y="114761"/>
                    <a:pt x="20562" y="114761"/>
                    <a:pt x="20562" y="114761"/>
                  </a:cubicBezTo>
                  <a:cubicBezTo>
                    <a:pt x="21790" y="114761"/>
                    <a:pt x="21790" y="114761"/>
                    <a:pt x="21790" y="114761"/>
                  </a:cubicBezTo>
                  <a:cubicBezTo>
                    <a:pt x="21790" y="113809"/>
                    <a:pt x="21790" y="113809"/>
                    <a:pt x="21790" y="113809"/>
                  </a:cubicBezTo>
                  <a:cubicBezTo>
                    <a:pt x="22097" y="112380"/>
                    <a:pt x="22097" y="112380"/>
                    <a:pt x="22097" y="112380"/>
                  </a:cubicBezTo>
                  <a:cubicBezTo>
                    <a:pt x="22710" y="112380"/>
                    <a:pt x="22710" y="112380"/>
                    <a:pt x="22710" y="112380"/>
                  </a:cubicBezTo>
                  <a:cubicBezTo>
                    <a:pt x="23631" y="112380"/>
                    <a:pt x="23631" y="112380"/>
                    <a:pt x="23631" y="112380"/>
                  </a:cubicBezTo>
                  <a:cubicBezTo>
                    <a:pt x="25166" y="113809"/>
                    <a:pt x="25166" y="113809"/>
                    <a:pt x="25166" y="113809"/>
                  </a:cubicBezTo>
                  <a:cubicBezTo>
                    <a:pt x="26700" y="114761"/>
                    <a:pt x="26700" y="114761"/>
                    <a:pt x="26700" y="114761"/>
                  </a:cubicBezTo>
                  <a:cubicBezTo>
                    <a:pt x="26700" y="113809"/>
                    <a:pt x="26700" y="113809"/>
                    <a:pt x="26700" y="113809"/>
                  </a:cubicBezTo>
                  <a:cubicBezTo>
                    <a:pt x="27007" y="112857"/>
                    <a:pt x="27007" y="112857"/>
                    <a:pt x="27007" y="112857"/>
                  </a:cubicBezTo>
                  <a:cubicBezTo>
                    <a:pt x="28235" y="112857"/>
                    <a:pt x="28235" y="112857"/>
                    <a:pt x="28235" y="112857"/>
                  </a:cubicBezTo>
                  <a:cubicBezTo>
                    <a:pt x="30690" y="113333"/>
                    <a:pt x="30690" y="113333"/>
                    <a:pt x="30690" y="113333"/>
                  </a:cubicBezTo>
                  <a:cubicBezTo>
                    <a:pt x="32225" y="114285"/>
                    <a:pt x="32225" y="114285"/>
                    <a:pt x="32225" y="114285"/>
                  </a:cubicBezTo>
                  <a:cubicBezTo>
                    <a:pt x="35294" y="114761"/>
                    <a:pt x="35294" y="114761"/>
                    <a:pt x="35294" y="114761"/>
                  </a:cubicBezTo>
                  <a:cubicBezTo>
                    <a:pt x="35601" y="113333"/>
                    <a:pt x="35601" y="113333"/>
                    <a:pt x="35601" y="113333"/>
                  </a:cubicBezTo>
                  <a:cubicBezTo>
                    <a:pt x="35907" y="110952"/>
                    <a:pt x="35907" y="110952"/>
                    <a:pt x="35907" y="110952"/>
                  </a:cubicBezTo>
                  <a:cubicBezTo>
                    <a:pt x="37135" y="110952"/>
                    <a:pt x="37135" y="110952"/>
                    <a:pt x="37135" y="110952"/>
                  </a:cubicBezTo>
                  <a:cubicBezTo>
                    <a:pt x="38056" y="112380"/>
                    <a:pt x="38056" y="112380"/>
                    <a:pt x="38056" y="112380"/>
                  </a:cubicBezTo>
                  <a:cubicBezTo>
                    <a:pt x="38670" y="113809"/>
                    <a:pt x="38670" y="113809"/>
                    <a:pt x="38670" y="113809"/>
                  </a:cubicBezTo>
                  <a:cubicBezTo>
                    <a:pt x="38976" y="115714"/>
                    <a:pt x="38976" y="115714"/>
                    <a:pt x="38976" y="115714"/>
                  </a:cubicBezTo>
                  <a:cubicBezTo>
                    <a:pt x="38976" y="116190"/>
                    <a:pt x="38976" y="116190"/>
                    <a:pt x="38976" y="116190"/>
                  </a:cubicBezTo>
                  <a:cubicBezTo>
                    <a:pt x="39590" y="117142"/>
                    <a:pt x="39590" y="117142"/>
                    <a:pt x="39590" y="117142"/>
                  </a:cubicBezTo>
                  <a:cubicBezTo>
                    <a:pt x="40204" y="118095"/>
                    <a:pt x="40204" y="118095"/>
                    <a:pt x="40204" y="118095"/>
                  </a:cubicBezTo>
                  <a:cubicBezTo>
                    <a:pt x="41739" y="105238"/>
                    <a:pt x="41739" y="105238"/>
                    <a:pt x="41739" y="105238"/>
                  </a:cubicBezTo>
                  <a:cubicBezTo>
                    <a:pt x="114168" y="120000"/>
                    <a:pt x="114168" y="120000"/>
                    <a:pt x="114168" y="120000"/>
                  </a:cubicBezTo>
                  <a:cubicBezTo>
                    <a:pt x="114475" y="120000"/>
                    <a:pt x="114475" y="120000"/>
                    <a:pt x="114475" y="120000"/>
                  </a:cubicBezTo>
                  <a:cubicBezTo>
                    <a:pt x="115703" y="98571"/>
                    <a:pt x="115703" y="98571"/>
                    <a:pt x="115703" y="98571"/>
                  </a:cubicBezTo>
                  <a:lnTo>
                    <a:pt x="120000" y="28571"/>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76" name="Shape 1402">
              <a:extLst>
                <a:ext uri="{FF2B5EF4-FFF2-40B4-BE49-F238E27FC236}">
                  <a16:creationId xmlns:a16="http://schemas.microsoft.com/office/drawing/2014/main" id="{F3F4BBDE-9BAC-4D4D-943D-5C748847CBB2}"/>
                </a:ext>
              </a:extLst>
            </p:cNvPr>
            <p:cNvSpPr/>
            <p:nvPr/>
          </p:nvSpPr>
          <p:spPr>
            <a:xfrm>
              <a:off x="10239519" y="1582119"/>
              <a:ext cx="477837" cy="763918"/>
            </a:xfrm>
            <a:custGeom>
              <a:avLst/>
              <a:gdLst/>
              <a:ahLst/>
              <a:cxnLst/>
              <a:rect l="0" t="0" r="0" b="0"/>
              <a:pathLst>
                <a:path w="120000" h="120000" extrusionOk="0">
                  <a:moveTo>
                    <a:pt x="33846" y="120000"/>
                  </a:moveTo>
                  <a:lnTo>
                    <a:pt x="33846" y="118716"/>
                  </a:lnTo>
                  <a:lnTo>
                    <a:pt x="34871" y="116791"/>
                  </a:lnTo>
                  <a:lnTo>
                    <a:pt x="34871" y="116149"/>
                  </a:lnTo>
                  <a:lnTo>
                    <a:pt x="34871" y="114224"/>
                  </a:lnTo>
                  <a:lnTo>
                    <a:pt x="34871" y="112941"/>
                  </a:lnTo>
                  <a:lnTo>
                    <a:pt x="35897" y="111657"/>
                  </a:lnTo>
                  <a:lnTo>
                    <a:pt x="37948" y="111657"/>
                  </a:lnTo>
                  <a:lnTo>
                    <a:pt x="37948" y="109732"/>
                  </a:lnTo>
                  <a:lnTo>
                    <a:pt x="38974" y="108449"/>
                  </a:lnTo>
                  <a:lnTo>
                    <a:pt x="38974" y="106524"/>
                  </a:lnTo>
                  <a:lnTo>
                    <a:pt x="41025" y="106524"/>
                  </a:lnTo>
                  <a:lnTo>
                    <a:pt x="42051" y="106524"/>
                  </a:lnTo>
                  <a:lnTo>
                    <a:pt x="45128" y="106524"/>
                  </a:lnTo>
                  <a:lnTo>
                    <a:pt x="45128" y="103315"/>
                  </a:lnTo>
                  <a:lnTo>
                    <a:pt x="42051" y="103315"/>
                  </a:lnTo>
                  <a:lnTo>
                    <a:pt x="41025" y="103315"/>
                  </a:lnTo>
                  <a:lnTo>
                    <a:pt x="41025" y="102032"/>
                  </a:lnTo>
                  <a:lnTo>
                    <a:pt x="41025" y="101390"/>
                  </a:lnTo>
                  <a:lnTo>
                    <a:pt x="43076" y="100106"/>
                  </a:lnTo>
                  <a:lnTo>
                    <a:pt x="43076" y="99465"/>
                  </a:lnTo>
                  <a:lnTo>
                    <a:pt x="45128" y="98181"/>
                  </a:lnTo>
                  <a:lnTo>
                    <a:pt x="46153" y="98823"/>
                  </a:lnTo>
                  <a:lnTo>
                    <a:pt x="46153" y="99465"/>
                  </a:lnTo>
                  <a:lnTo>
                    <a:pt x="48205" y="98823"/>
                  </a:lnTo>
                  <a:lnTo>
                    <a:pt x="49230" y="98181"/>
                  </a:lnTo>
                  <a:lnTo>
                    <a:pt x="49230" y="96256"/>
                  </a:lnTo>
                  <a:lnTo>
                    <a:pt x="51282" y="97540"/>
                  </a:lnTo>
                  <a:lnTo>
                    <a:pt x="52307" y="98181"/>
                  </a:lnTo>
                  <a:lnTo>
                    <a:pt x="53333" y="98181"/>
                  </a:lnTo>
                  <a:lnTo>
                    <a:pt x="53333" y="96256"/>
                  </a:lnTo>
                  <a:lnTo>
                    <a:pt x="53333" y="95614"/>
                  </a:lnTo>
                  <a:lnTo>
                    <a:pt x="52307" y="95614"/>
                  </a:lnTo>
                  <a:lnTo>
                    <a:pt x="51282" y="94331"/>
                  </a:lnTo>
                  <a:lnTo>
                    <a:pt x="55384" y="94331"/>
                  </a:lnTo>
                  <a:lnTo>
                    <a:pt x="57435" y="94973"/>
                  </a:lnTo>
                  <a:lnTo>
                    <a:pt x="60512" y="94331"/>
                  </a:lnTo>
                  <a:lnTo>
                    <a:pt x="61538" y="92406"/>
                  </a:lnTo>
                  <a:lnTo>
                    <a:pt x="60512" y="89197"/>
                  </a:lnTo>
                  <a:lnTo>
                    <a:pt x="62564" y="89197"/>
                  </a:lnTo>
                  <a:lnTo>
                    <a:pt x="65641" y="91122"/>
                  </a:lnTo>
                  <a:lnTo>
                    <a:pt x="68717" y="90481"/>
                  </a:lnTo>
                  <a:lnTo>
                    <a:pt x="69743" y="89197"/>
                  </a:lnTo>
                  <a:lnTo>
                    <a:pt x="70769" y="86631"/>
                  </a:lnTo>
                  <a:lnTo>
                    <a:pt x="69743" y="84705"/>
                  </a:lnTo>
                  <a:lnTo>
                    <a:pt x="70769" y="82139"/>
                  </a:lnTo>
                  <a:lnTo>
                    <a:pt x="70769" y="80855"/>
                  </a:lnTo>
                  <a:lnTo>
                    <a:pt x="69743" y="78930"/>
                  </a:lnTo>
                  <a:lnTo>
                    <a:pt x="69743" y="77647"/>
                  </a:lnTo>
                  <a:lnTo>
                    <a:pt x="70769" y="75721"/>
                  </a:lnTo>
                  <a:lnTo>
                    <a:pt x="70769" y="74438"/>
                  </a:lnTo>
                  <a:lnTo>
                    <a:pt x="74871" y="77005"/>
                  </a:lnTo>
                  <a:lnTo>
                    <a:pt x="75897" y="78288"/>
                  </a:lnTo>
                  <a:lnTo>
                    <a:pt x="81025" y="78288"/>
                  </a:lnTo>
                  <a:lnTo>
                    <a:pt x="81025" y="77005"/>
                  </a:lnTo>
                  <a:lnTo>
                    <a:pt x="81025" y="74438"/>
                  </a:lnTo>
                  <a:lnTo>
                    <a:pt x="83076" y="73796"/>
                  </a:lnTo>
                  <a:lnTo>
                    <a:pt x="86153" y="74438"/>
                  </a:lnTo>
                  <a:lnTo>
                    <a:pt x="86153" y="75721"/>
                  </a:lnTo>
                  <a:lnTo>
                    <a:pt x="86153" y="78288"/>
                  </a:lnTo>
                  <a:lnTo>
                    <a:pt x="89230" y="77647"/>
                  </a:lnTo>
                  <a:lnTo>
                    <a:pt x="92307" y="75721"/>
                  </a:lnTo>
                  <a:lnTo>
                    <a:pt x="90256" y="74438"/>
                  </a:lnTo>
                  <a:lnTo>
                    <a:pt x="88205" y="73155"/>
                  </a:lnTo>
                  <a:lnTo>
                    <a:pt x="88205" y="71871"/>
                  </a:lnTo>
                  <a:lnTo>
                    <a:pt x="89230" y="71229"/>
                  </a:lnTo>
                  <a:lnTo>
                    <a:pt x="92307" y="73155"/>
                  </a:lnTo>
                  <a:lnTo>
                    <a:pt x="95384" y="74438"/>
                  </a:lnTo>
                  <a:lnTo>
                    <a:pt x="97435" y="73796"/>
                  </a:lnTo>
                  <a:lnTo>
                    <a:pt x="96410" y="71229"/>
                  </a:lnTo>
                  <a:lnTo>
                    <a:pt x="97435" y="71229"/>
                  </a:lnTo>
                  <a:lnTo>
                    <a:pt x="99487" y="71229"/>
                  </a:lnTo>
                  <a:lnTo>
                    <a:pt x="99487" y="67379"/>
                  </a:lnTo>
                  <a:lnTo>
                    <a:pt x="103589" y="67379"/>
                  </a:lnTo>
                  <a:lnTo>
                    <a:pt x="105641" y="67379"/>
                  </a:lnTo>
                  <a:lnTo>
                    <a:pt x="106666" y="66737"/>
                  </a:lnTo>
                  <a:lnTo>
                    <a:pt x="106666" y="64812"/>
                  </a:lnTo>
                  <a:lnTo>
                    <a:pt x="108717" y="64812"/>
                  </a:lnTo>
                  <a:lnTo>
                    <a:pt x="109743" y="64171"/>
                  </a:lnTo>
                  <a:lnTo>
                    <a:pt x="112820" y="62245"/>
                  </a:lnTo>
                  <a:lnTo>
                    <a:pt x="116923" y="62245"/>
                  </a:lnTo>
                  <a:lnTo>
                    <a:pt x="118974" y="60962"/>
                  </a:lnTo>
                  <a:lnTo>
                    <a:pt x="120000" y="57112"/>
                  </a:lnTo>
                  <a:lnTo>
                    <a:pt x="118974" y="56470"/>
                  </a:lnTo>
                  <a:lnTo>
                    <a:pt x="117948" y="56470"/>
                  </a:lnTo>
                  <a:lnTo>
                    <a:pt x="115897" y="56470"/>
                  </a:lnTo>
                  <a:lnTo>
                    <a:pt x="114871" y="55187"/>
                  </a:lnTo>
                  <a:lnTo>
                    <a:pt x="116923" y="53903"/>
                  </a:lnTo>
                  <a:lnTo>
                    <a:pt x="116923" y="53262"/>
                  </a:lnTo>
                  <a:lnTo>
                    <a:pt x="114871" y="52620"/>
                  </a:lnTo>
                  <a:lnTo>
                    <a:pt x="112820" y="49411"/>
                  </a:lnTo>
                  <a:lnTo>
                    <a:pt x="108717" y="49411"/>
                  </a:lnTo>
                  <a:lnTo>
                    <a:pt x="106666" y="49411"/>
                  </a:lnTo>
                  <a:lnTo>
                    <a:pt x="104615" y="46844"/>
                  </a:lnTo>
                  <a:lnTo>
                    <a:pt x="103589" y="43636"/>
                  </a:lnTo>
                  <a:lnTo>
                    <a:pt x="103589" y="41069"/>
                  </a:lnTo>
                  <a:lnTo>
                    <a:pt x="102564" y="39144"/>
                  </a:lnTo>
                  <a:lnTo>
                    <a:pt x="99487" y="39786"/>
                  </a:lnTo>
                  <a:lnTo>
                    <a:pt x="97435" y="40427"/>
                  </a:lnTo>
                  <a:lnTo>
                    <a:pt x="93333" y="40427"/>
                  </a:lnTo>
                  <a:lnTo>
                    <a:pt x="89230" y="39144"/>
                  </a:lnTo>
                  <a:lnTo>
                    <a:pt x="86153" y="35935"/>
                  </a:lnTo>
                  <a:lnTo>
                    <a:pt x="85128" y="31443"/>
                  </a:lnTo>
                  <a:lnTo>
                    <a:pt x="81025" y="25668"/>
                  </a:lnTo>
                  <a:lnTo>
                    <a:pt x="78974" y="19893"/>
                  </a:lnTo>
                  <a:lnTo>
                    <a:pt x="76923" y="16684"/>
                  </a:lnTo>
                  <a:lnTo>
                    <a:pt x="74871" y="11550"/>
                  </a:lnTo>
                  <a:lnTo>
                    <a:pt x="72820" y="7058"/>
                  </a:lnTo>
                  <a:lnTo>
                    <a:pt x="70769" y="5133"/>
                  </a:lnTo>
                  <a:lnTo>
                    <a:pt x="57435" y="0"/>
                  </a:lnTo>
                  <a:lnTo>
                    <a:pt x="54358" y="1925"/>
                  </a:lnTo>
                  <a:lnTo>
                    <a:pt x="51282" y="4491"/>
                  </a:lnTo>
                  <a:lnTo>
                    <a:pt x="46153" y="7058"/>
                  </a:lnTo>
                  <a:lnTo>
                    <a:pt x="43076" y="7058"/>
                  </a:lnTo>
                  <a:lnTo>
                    <a:pt x="40000" y="5775"/>
                  </a:lnTo>
                  <a:lnTo>
                    <a:pt x="34871" y="3850"/>
                  </a:lnTo>
                  <a:lnTo>
                    <a:pt x="30769" y="3208"/>
                  </a:lnTo>
                  <a:lnTo>
                    <a:pt x="29743" y="3208"/>
                  </a:lnTo>
                  <a:lnTo>
                    <a:pt x="27692" y="4491"/>
                  </a:lnTo>
                  <a:lnTo>
                    <a:pt x="22564" y="14117"/>
                  </a:lnTo>
                  <a:lnTo>
                    <a:pt x="20512" y="21176"/>
                  </a:lnTo>
                  <a:lnTo>
                    <a:pt x="15384" y="28877"/>
                  </a:lnTo>
                  <a:lnTo>
                    <a:pt x="13333" y="34652"/>
                  </a:lnTo>
                  <a:lnTo>
                    <a:pt x="12307" y="41069"/>
                  </a:lnTo>
                  <a:lnTo>
                    <a:pt x="13333" y="44278"/>
                  </a:lnTo>
                  <a:lnTo>
                    <a:pt x="15384" y="45561"/>
                  </a:lnTo>
                  <a:lnTo>
                    <a:pt x="14358" y="46844"/>
                  </a:lnTo>
                  <a:lnTo>
                    <a:pt x="12307" y="48770"/>
                  </a:lnTo>
                  <a:lnTo>
                    <a:pt x="12307" y="52620"/>
                  </a:lnTo>
                  <a:lnTo>
                    <a:pt x="10256" y="55828"/>
                  </a:lnTo>
                  <a:lnTo>
                    <a:pt x="10256" y="60320"/>
                  </a:lnTo>
                  <a:lnTo>
                    <a:pt x="7179" y="60962"/>
                  </a:lnTo>
                  <a:lnTo>
                    <a:pt x="7179" y="64171"/>
                  </a:lnTo>
                  <a:lnTo>
                    <a:pt x="1025" y="64171"/>
                  </a:lnTo>
                  <a:lnTo>
                    <a:pt x="0" y="66096"/>
                  </a:lnTo>
                  <a:lnTo>
                    <a:pt x="23589" y="114224"/>
                  </a:lnTo>
                  <a:lnTo>
                    <a:pt x="33846" y="120000"/>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77" name="Shape 1403">
              <a:extLst>
                <a:ext uri="{FF2B5EF4-FFF2-40B4-BE49-F238E27FC236}">
                  <a16:creationId xmlns:a16="http://schemas.microsoft.com/office/drawing/2014/main" id="{40A3CF7A-1BC0-4CEA-9042-B475AD6E7631}"/>
                </a:ext>
              </a:extLst>
            </p:cNvPr>
            <p:cNvSpPr/>
            <p:nvPr/>
          </p:nvSpPr>
          <p:spPr>
            <a:xfrm>
              <a:off x="9320604" y="2105017"/>
              <a:ext cx="988343" cy="727152"/>
            </a:xfrm>
            <a:custGeom>
              <a:avLst/>
              <a:gdLst/>
              <a:ahLst/>
              <a:cxnLst/>
              <a:rect l="0" t="0" r="0" b="0"/>
              <a:pathLst>
                <a:path w="120000" h="120000" extrusionOk="0">
                  <a:moveTo>
                    <a:pt x="0" y="98426"/>
                  </a:moveTo>
                  <a:lnTo>
                    <a:pt x="4958" y="91685"/>
                  </a:lnTo>
                  <a:lnTo>
                    <a:pt x="5950" y="89662"/>
                  </a:lnTo>
                  <a:lnTo>
                    <a:pt x="7933" y="86966"/>
                  </a:lnTo>
                  <a:lnTo>
                    <a:pt x="8925" y="85617"/>
                  </a:lnTo>
                  <a:lnTo>
                    <a:pt x="10909" y="83595"/>
                  </a:lnTo>
                  <a:lnTo>
                    <a:pt x="10909" y="81573"/>
                  </a:lnTo>
                  <a:lnTo>
                    <a:pt x="10909" y="80224"/>
                  </a:lnTo>
                  <a:lnTo>
                    <a:pt x="8429" y="73483"/>
                  </a:lnTo>
                  <a:lnTo>
                    <a:pt x="6942" y="68764"/>
                  </a:lnTo>
                  <a:lnTo>
                    <a:pt x="8925" y="66741"/>
                  </a:lnTo>
                  <a:lnTo>
                    <a:pt x="15371" y="64719"/>
                  </a:lnTo>
                  <a:lnTo>
                    <a:pt x="18842" y="64719"/>
                  </a:lnTo>
                  <a:lnTo>
                    <a:pt x="23305" y="64719"/>
                  </a:lnTo>
                  <a:lnTo>
                    <a:pt x="26280" y="64719"/>
                  </a:lnTo>
                  <a:lnTo>
                    <a:pt x="27768" y="64719"/>
                  </a:lnTo>
                  <a:lnTo>
                    <a:pt x="31239" y="62696"/>
                  </a:lnTo>
                  <a:lnTo>
                    <a:pt x="33223" y="62696"/>
                  </a:lnTo>
                  <a:lnTo>
                    <a:pt x="38181" y="60674"/>
                  </a:lnTo>
                  <a:lnTo>
                    <a:pt x="41157" y="55955"/>
                  </a:lnTo>
                  <a:lnTo>
                    <a:pt x="44132" y="53932"/>
                  </a:lnTo>
                  <a:lnTo>
                    <a:pt x="46115" y="51910"/>
                  </a:lnTo>
                  <a:lnTo>
                    <a:pt x="46115" y="50561"/>
                  </a:lnTo>
                  <a:lnTo>
                    <a:pt x="46115" y="47865"/>
                  </a:lnTo>
                  <a:lnTo>
                    <a:pt x="44132" y="44494"/>
                  </a:lnTo>
                  <a:lnTo>
                    <a:pt x="46115" y="42471"/>
                  </a:lnTo>
                  <a:lnTo>
                    <a:pt x="46611" y="39775"/>
                  </a:lnTo>
                  <a:lnTo>
                    <a:pt x="44132" y="41123"/>
                  </a:lnTo>
                  <a:lnTo>
                    <a:pt x="43140" y="39775"/>
                  </a:lnTo>
                  <a:lnTo>
                    <a:pt x="42148" y="37078"/>
                  </a:lnTo>
                  <a:lnTo>
                    <a:pt x="44628" y="34382"/>
                  </a:lnTo>
                  <a:lnTo>
                    <a:pt x="48595" y="29662"/>
                  </a:lnTo>
                  <a:lnTo>
                    <a:pt x="50082" y="25617"/>
                  </a:lnTo>
                  <a:lnTo>
                    <a:pt x="50578" y="22247"/>
                  </a:lnTo>
                  <a:lnTo>
                    <a:pt x="54545" y="15505"/>
                  </a:lnTo>
                  <a:lnTo>
                    <a:pt x="57520" y="10112"/>
                  </a:lnTo>
                  <a:lnTo>
                    <a:pt x="60991" y="6741"/>
                  </a:lnTo>
                  <a:lnTo>
                    <a:pt x="64462" y="5393"/>
                  </a:lnTo>
                  <a:lnTo>
                    <a:pt x="69917" y="3370"/>
                  </a:lnTo>
                  <a:lnTo>
                    <a:pt x="72892" y="1348"/>
                  </a:lnTo>
                  <a:lnTo>
                    <a:pt x="80826" y="0"/>
                  </a:lnTo>
                  <a:lnTo>
                    <a:pt x="80826" y="3370"/>
                  </a:lnTo>
                  <a:lnTo>
                    <a:pt x="80826" y="7415"/>
                  </a:lnTo>
                  <a:lnTo>
                    <a:pt x="81818" y="10786"/>
                  </a:lnTo>
                  <a:lnTo>
                    <a:pt x="83305" y="15505"/>
                  </a:lnTo>
                  <a:lnTo>
                    <a:pt x="84793" y="16179"/>
                  </a:lnTo>
                  <a:lnTo>
                    <a:pt x="86280" y="21573"/>
                  </a:lnTo>
                  <a:lnTo>
                    <a:pt x="84793" y="22921"/>
                  </a:lnTo>
                  <a:lnTo>
                    <a:pt x="84297" y="27640"/>
                  </a:lnTo>
                  <a:lnTo>
                    <a:pt x="86280" y="32359"/>
                  </a:lnTo>
                  <a:lnTo>
                    <a:pt x="87768" y="37752"/>
                  </a:lnTo>
                  <a:lnTo>
                    <a:pt x="89752" y="39775"/>
                  </a:lnTo>
                  <a:lnTo>
                    <a:pt x="90247" y="47191"/>
                  </a:lnTo>
                  <a:lnTo>
                    <a:pt x="91239" y="53258"/>
                  </a:lnTo>
                  <a:lnTo>
                    <a:pt x="93223" y="59325"/>
                  </a:lnTo>
                  <a:lnTo>
                    <a:pt x="93223" y="60000"/>
                  </a:lnTo>
                  <a:lnTo>
                    <a:pt x="93223" y="68764"/>
                  </a:lnTo>
                  <a:lnTo>
                    <a:pt x="93223" y="80898"/>
                  </a:lnTo>
                  <a:lnTo>
                    <a:pt x="95206" y="93707"/>
                  </a:lnTo>
                  <a:lnTo>
                    <a:pt x="95206" y="98426"/>
                  </a:lnTo>
                  <a:lnTo>
                    <a:pt x="97190" y="102471"/>
                  </a:lnTo>
                  <a:lnTo>
                    <a:pt x="95206" y="106516"/>
                  </a:lnTo>
                  <a:lnTo>
                    <a:pt x="95702" y="108539"/>
                  </a:lnTo>
                  <a:lnTo>
                    <a:pt x="92231" y="115280"/>
                  </a:lnTo>
                  <a:lnTo>
                    <a:pt x="95702" y="113258"/>
                  </a:lnTo>
                  <a:lnTo>
                    <a:pt x="98181" y="111910"/>
                  </a:lnTo>
                  <a:lnTo>
                    <a:pt x="101157" y="109213"/>
                  </a:lnTo>
                  <a:lnTo>
                    <a:pt x="102148" y="107865"/>
                  </a:lnTo>
                  <a:lnTo>
                    <a:pt x="105123" y="107191"/>
                  </a:lnTo>
                  <a:lnTo>
                    <a:pt x="107603" y="106516"/>
                  </a:lnTo>
                  <a:lnTo>
                    <a:pt x="108595" y="105168"/>
                  </a:lnTo>
                  <a:lnTo>
                    <a:pt x="111570" y="103146"/>
                  </a:lnTo>
                  <a:lnTo>
                    <a:pt x="114049" y="99101"/>
                  </a:lnTo>
                  <a:lnTo>
                    <a:pt x="111570" y="105842"/>
                  </a:lnTo>
                  <a:lnTo>
                    <a:pt x="114049" y="104494"/>
                  </a:lnTo>
                  <a:lnTo>
                    <a:pt x="115537" y="101797"/>
                  </a:lnTo>
                  <a:lnTo>
                    <a:pt x="117024" y="101123"/>
                  </a:lnTo>
                  <a:lnTo>
                    <a:pt x="119008" y="100449"/>
                  </a:lnTo>
                  <a:lnTo>
                    <a:pt x="120000" y="100449"/>
                  </a:lnTo>
                  <a:lnTo>
                    <a:pt x="115537" y="105842"/>
                  </a:lnTo>
                  <a:lnTo>
                    <a:pt x="111570" y="109887"/>
                  </a:lnTo>
                  <a:lnTo>
                    <a:pt x="108595" y="111910"/>
                  </a:lnTo>
                  <a:lnTo>
                    <a:pt x="106115" y="115280"/>
                  </a:lnTo>
                  <a:lnTo>
                    <a:pt x="102148" y="116629"/>
                  </a:lnTo>
                  <a:lnTo>
                    <a:pt x="97685" y="118651"/>
                  </a:lnTo>
                  <a:lnTo>
                    <a:pt x="93719" y="120000"/>
                  </a:lnTo>
                  <a:lnTo>
                    <a:pt x="91239" y="117977"/>
                  </a:lnTo>
                  <a:lnTo>
                    <a:pt x="90247" y="115280"/>
                  </a:lnTo>
                  <a:lnTo>
                    <a:pt x="90247" y="112584"/>
                  </a:lnTo>
                  <a:lnTo>
                    <a:pt x="89256" y="111235"/>
                  </a:lnTo>
                  <a:lnTo>
                    <a:pt x="82809" y="108539"/>
                  </a:lnTo>
                  <a:lnTo>
                    <a:pt x="76859" y="106516"/>
                  </a:lnTo>
                  <a:lnTo>
                    <a:pt x="77851" y="103146"/>
                  </a:lnTo>
                  <a:lnTo>
                    <a:pt x="76363" y="101797"/>
                  </a:lnTo>
                  <a:lnTo>
                    <a:pt x="74876" y="101797"/>
                  </a:lnTo>
                  <a:lnTo>
                    <a:pt x="73388" y="101123"/>
                  </a:lnTo>
                  <a:lnTo>
                    <a:pt x="71404" y="96404"/>
                  </a:lnTo>
                  <a:lnTo>
                    <a:pt x="69421" y="93033"/>
                  </a:lnTo>
                  <a:lnTo>
                    <a:pt x="65454" y="89662"/>
                  </a:lnTo>
                  <a:lnTo>
                    <a:pt x="991" y="105168"/>
                  </a:lnTo>
                  <a:lnTo>
                    <a:pt x="0" y="98426"/>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cs typeface="Calibri" panose="020F0502020204030204" pitchFamily="34" charset="0"/>
                <a:sym typeface="Source Sans Pro"/>
              </a:endParaRPr>
            </a:p>
          </p:txBody>
        </p:sp>
        <p:sp>
          <p:nvSpPr>
            <p:cNvPr id="78" name="Shape 1404">
              <a:extLst>
                <a:ext uri="{FF2B5EF4-FFF2-40B4-BE49-F238E27FC236}">
                  <a16:creationId xmlns:a16="http://schemas.microsoft.com/office/drawing/2014/main" id="{4734038F-B24C-4B56-8779-88B9B7F681A7}"/>
                </a:ext>
              </a:extLst>
            </p:cNvPr>
            <p:cNvSpPr/>
            <p:nvPr/>
          </p:nvSpPr>
          <p:spPr>
            <a:xfrm>
              <a:off x="9986305" y="2055996"/>
              <a:ext cx="228709" cy="412599"/>
            </a:xfrm>
            <a:custGeom>
              <a:avLst/>
              <a:gdLst/>
              <a:ahLst/>
              <a:cxnLst/>
              <a:rect l="0" t="0" r="0" b="0"/>
              <a:pathLst>
                <a:path w="120000" h="120000" extrusionOk="0">
                  <a:moveTo>
                    <a:pt x="0" y="27326"/>
                  </a:moveTo>
                  <a:lnTo>
                    <a:pt x="4285" y="33267"/>
                  </a:lnTo>
                  <a:lnTo>
                    <a:pt x="10714" y="41584"/>
                  </a:lnTo>
                  <a:lnTo>
                    <a:pt x="17142" y="42772"/>
                  </a:lnTo>
                  <a:lnTo>
                    <a:pt x="23571" y="52277"/>
                  </a:lnTo>
                  <a:lnTo>
                    <a:pt x="17142" y="54653"/>
                  </a:lnTo>
                  <a:lnTo>
                    <a:pt x="14999" y="62970"/>
                  </a:lnTo>
                  <a:lnTo>
                    <a:pt x="23571" y="71287"/>
                  </a:lnTo>
                  <a:lnTo>
                    <a:pt x="29999" y="80792"/>
                  </a:lnTo>
                  <a:lnTo>
                    <a:pt x="38571" y="84356"/>
                  </a:lnTo>
                  <a:lnTo>
                    <a:pt x="40714" y="97425"/>
                  </a:lnTo>
                  <a:lnTo>
                    <a:pt x="44999" y="108118"/>
                  </a:lnTo>
                  <a:lnTo>
                    <a:pt x="53571" y="118811"/>
                  </a:lnTo>
                  <a:lnTo>
                    <a:pt x="53571" y="120000"/>
                  </a:lnTo>
                  <a:lnTo>
                    <a:pt x="100714" y="116435"/>
                  </a:lnTo>
                  <a:lnTo>
                    <a:pt x="96428" y="108118"/>
                  </a:lnTo>
                  <a:lnTo>
                    <a:pt x="98571" y="97425"/>
                  </a:lnTo>
                  <a:lnTo>
                    <a:pt x="96428" y="84356"/>
                  </a:lnTo>
                  <a:lnTo>
                    <a:pt x="94285" y="71287"/>
                  </a:lnTo>
                  <a:lnTo>
                    <a:pt x="100714" y="53465"/>
                  </a:lnTo>
                  <a:lnTo>
                    <a:pt x="100714" y="38019"/>
                  </a:lnTo>
                  <a:lnTo>
                    <a:pt x="119999" y="29702"/>
                  </a:lnTo>
                  <a:lnTo>
                    <a:pt x="119999" y="24950"/>
                  </a:lnTo>
                  <a:lnTo>
                    <a:pt x="113571" y="20198"/>
                  </a:lnTo>
                  <a:lnTo>
                    <a:pt x="113571" y="14257"/>
                  </a:lnTo>
                  <a:lnTo>
                    <a:pt x="113571" y="4752"/>
                  </a:lnTo>
                  <a:lnTo>
                    <a:pt x="107142" y="0"/>
                  </a:lnTo>
                  <a:lnTo>
                    <a:pt x="92142" y="2376"/>
                  </a:lnTo>
                  <a:lnTo>
                    <a:pt x="77142" y="4752"/>
                  </a:lnTo>
                  <a:lnTo>
                    <a:pt x="47142" y="7128"/>
                  </a:lnTo>
                  <a:lnTo>
                    <a:pt x="32142" y="9504"/>
                  </a:lnTo>
                  <a:lnTo>
                    <a:pt x="10714" y="14257"/>
                  </a:lnTo>
                  <a:lnTo>
                    <a:pt x="0" y="14257"/>
                  </a:lnTo>
                  <a:lnTo>
                    <a:pt x="0" y="20198"/>
                  </a:lnTo>
                  <a:lnTo>
                    <a:pt x="0" y="27326"/>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79" name="Shape 1405">
              <a:extLst>
                <a:ext uri="{FF2B5EF4-FFF2-40B4-BE49-F238E27FC236}">
                  <a16:creationId xmlns:a16="http://schemas.microsoft.com/office/drawing/2014/main" id="{9B1B7CF1-4575-4FF0-97EB-BFB9F355B1CA}"/>
                </a:ext>
              </a:extLst>
            </p:cNvPr>
            <p:cNvSpPr/>
            <p:nvPr/>
          </p:nvSpPr>
          <p:spPr>
            <a:xfrm>
              <a:off x="10166006" y="2002888"/>
              <a:ext cx="204203" cy="453447"/>
            </a:xfrm>
            <a:custGeom>
              <a:avLst/>
              <a:gdLst/>
              <a:ahLst/>
              <a:cxnLst/>
              <a:rect l="0" t="0" r="0" b="0"/>
              <a:pathLst>
                <a:path w="120000" h="120000" extrusionOk="0">
                  <a:moveTo>
                    <a:pt x="43200" y="0"/>
                  </a:moveTo>
                  <a:lnTo>
                    <a:pt x="33600" y="1081"/>
                  </a:lnTo>
                  <a:lnTo>
                    <a:pt x="21600" y="1081"/>
                  </a:lnTo>
                  <a:lnTo>
                    <a:pt x="21600" y="6486"/>
                  </a:lnTo>
                  <a:lnTo>
                    <a:pt x="19200" y="9729"/>
                  </a:lnTo>
                  <a:lnTo>
                    <a:pt x="14400" y="14054"/>
                  </a:lnTo>
                  <a:lnTo>
                    <a:pt x="21600" y="18378"/>
                  </a:lnTo>
                  <a:lnTo>
                    <a:pt x="21600" y="27027"/>
                  </a:lnTo>
                  <a:lnTo>
                    <a:pt x="21600" y="32432"/>
                  </a:lnTo>
                  <a:lnTo>
                    <a:pt x="28800" y="36756"/>
                  </a:lnTo>
                  <a:lnTo>
                    <a:pt x="28800" y="41081"/>
                  </a:lnTo>
                  <a:lnTo>
                    <a:pt x="7200" y="48648"/>
                  </a:lnTo>
                  <a:lnTo>
                    <a:pt x="7200" y="62702"/>
                  </a:lnTo>
                  <a:lnTo>
                    <a:pt x="0" y="78918"/>
                  </a:lnTo>
                  <a:lnTo>
                    <a:pt x="2400" y="90810"/>
                  </a:lnTo>
                  <a:lnTo>
                    <a:pt x="4800" y="102702"/>
                  </a:lnTo>
                  <a:lnTo>
                    <a:pt x="2400" y="112432"/>
                  </a:lnTo>
                  <a:lnTo>
                    <a:pt x="7200" y="120000"/>
                  </a:lnTo>
                  <a:lnTo>
                    <a:pt x="96000" y="110270"/>
                  </a:lnTo>
                  <a:lnTo>
                    <a:pt x="98400" y="104864"/>
                  </a:lnTo>
                  <a:lnTo>
                    <a:pt x="117600" y="101621"/>
                  </a:lnTo>
                  <a:lnTo>
                    <a:pt x="115200" y="98378"/>
                  </a:lnTo>
                  <a:lnTo>
                    <a:pt x="120000" y="89729"/>
                  </a:lnTo>
                  <a:lnTo>
                    <a:pt x="120000" y="89729"/>
                  </a:lnTo>
                  <a:lnTo>
                    <a:pt x="98400" y="81081"/>
                  </a:lnTo>
                  <a:lnTo>
                    <a:pt x="43200" y="0"/>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80" name="Shape 1406">
              <a:extLst>
                <a:ext uri="{FF2B5EF4-FFF2-40B4-BE49-F238E27FC236}">
                  <a16:creationId xmlns:a16="http://schemas.microsoft.com/office/drawing/2014/main" id="{1371EE0F-0DF0-4C1C-A0C2-5EDB7BE403EB}"/>
                </a:ext>
              </a:extLst>
            </p:cNvPr>
            <p:cNvSpPr/>
            <p:nvPr/>
          </p:nvSpPr>
          <p:spPr>
            <a:xfrm>
              <a:off x="10088409" y="2554379"/>
              <a:ext cx="228709" cy="208340"/>
            </a:xfrm>
            <a:custGeom>
              <a:avLst/>
              <a:gdLst/>
              <a:ahLst/>
              <a:cxnLst/>
              <a:rect l="0" t="0" r="0" b="0"/>
              <a:pathLst>
                <a:path w="120000" h="120000" extrusionOk="0">
                  <a:moveTo>
                    <a:pt x="8571" y="68235"/>
                  </a:moveTo>
                  <a:lnTo>
                    <a:pt x="8571" y="84705"/>
                  </a:lnTo>
                  <a:lnTo>
                    <a:pt x="17142" y="98823"/>
                  </a:lnTo>
                  <a:lnTo>
                    <a:pt x="8571" y="112941"/>
                  </a:lnTo>
                  <a:lnTo>
                    <a:pt x="10714" y="120000"/>
                  </a:lnTo>
                  <a:lnTo>
                    <a:pt x="19285" y="117647"/>
                  </a:lnTo>
                  <a:lnTo>
                    <a:pt x="27857" y="105882"/>
                  </a:lnTo>
                  <a:lnTo>
                    <a:pt x="32142" y="103529"/>
                  </a:lnTo>
                  <a:lnTo>
                    <a:pt x="42857" y="91764"/>
                  </a:lnTo>
                  <a:lnTo>
                    <a:pt x="53571" y="84705"/>
                  </a:lnTo>
                  <a:lnTo>
                    <a:pt x="70714" y="84705"/>
                  </a:lnTo>
                  <a:lnTo>
                    <a:pt x="79285" y="80000"/>
                  </a:lnTo>
                  <a:lnTo>
                    <a:pt x="83571" y="75294"/>
                  </a:lnTo>
                  <a:lnTo>
                    <a:pt x="94285" y="70588"/>
                  </a:lnTo>
                  <a:lnTo>
                    <a:pt x="104999" y="65882"/>
                  </a:lnTo>
                  <a:lnTo>
                    <a:pt x="117857" y="65882"/>
                  </a:lnTo>
                  <a:lnTo>
                    <a:pt x="119999" y="61176"/>
                  </a:lnTo>
                  <a:lnTo>
                    <a:pt x="107142" y="0"/>
                  </a:lnTo>
                  <a:lnTo>
                    <a:pt x="51428" y="11764"/>
                  </a:lnTo>
                  <a:lnTo>
                    <a:pt x="0" y="21176"/>
                  </a:lnTo>
                  <a:lnTo>
                    <a:pt x="0" y="23529"/>
                  </a:lnTo>
                  <a:lnTo>
                    <a:pt x="8571" y="68235"/>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81" name="Shape 1407">
              <a:extLst>
                <a:ext uri="{FF2B5EF4-FFF2-40B4-BE49-F238E27FC236}">
                  <a16:creationId xmlns:a16="http://schemas.microsoft.com/office/drawing/2014/main" id="{C79384A3-FEA6-48BB-B7BA-7B9CDEC9DED9}"/>
                </a:ext>
              </a:extLst>
            </p:cNvPr>
            <p:cNvSpPr/>
            <p:nvPr/>
          </p:nvSpPr>
          <p:spPr>
            <a:xfrm>
              <a:off x="10292615" y="2533952"/>
              <a:ext cx="98019" cy="126637"/>
            </a:xfrm>
            <a:custGeom>
              <a:avLst/>
              <a:gdLst/>
              <a:ahLst/>
              <a:cxnLst/>
              <a:rect l="0" t="0" r="0" b="0"/>
              <a:pathLst>
                <a:path w="120000" h="120000" extrusionOk="0">
                  <a:moveTo>
                    <a:pt x="115000" y="58064"/>
                  </a:moveTo>
                  <a:lnTo>
                    <a:pt x="105000" y="50322"/>
                  </a:lnTo>
                  <a:lnTo>
                    <a:pt x="105000" y="46451"/>
                  </a:lnTo>
                  <a:lnTo>
                    <a:pt x="90000" y="42580"/>
                  </a:lnTo>
                  <a:lnTo>
                    <a:pt x="80000" y="38709"/>
                  </a:lnTo>
                  <a:lnTo>
                    <a:pt x="80000" y="27096"/>
                  </a:lnTo>
                  <a:lnTo>
                    <a:pt x="65000" y="19354"/>
                  </a:lnTo>
                  <a:lnTo>
                    <a:pt x="50000" y="0"/>
                  </a:lnTo>
                  <a:lnTo>
                    <a:pt x="0" y="19354"/>
                  </a:lnTo>
                  <a:lnTo>
                    <a:pt x="30000" y="120000"/>
                  </a:lnTo>
                  <a:lnTo>
                    <a:pt x="40000" y="112258"/>
                  </a:lnTo>
                  <a:lnTo>
                    <a:pt x="50000" y="108387"/>
                  </a:lnTo>
                  <a:lnTo>
                    <a:pt x="70000" y="100645"/>
                  </a:lnTo>
                  <a:lnTo>
                    <a:pt x="70000" y="89032"/>
                  </a:lnTo>
                  <a:lnTo>
                    <a:pt x="70000" y="85161"/>
                  </a:lnTo>
                  <a:lnTo>
                    <a:pt x="70000" y="77419"/>
                  </a:lnTo>
                  <a:lnTo>
                    <a:pt x="70000" y="65806"/>
                  </a:lnTo>
                  <a:lnTo>
                    <a:pt x="70000" y="58064"/>
                  </a:lnTo>
                  <a:lnTo>
                    <a:pt x="70000" y="54193"/>
                  </a:lnTo>
                  <a:lnTo>
                    <a:pt x="75000" y="50322"/>
                  </a:lnTo>
                  <a:lnTo>
                    <a:pt x="80000" y="50322"/>
                  </a:lnTo>
                  <a:lnTo>
                    <a:pt x="95000" y="54193"/>
                  </a:lnTo>
                  <a:lnTo>
                    <a:pt x="95000" y="61935"/>
                  </a:lnTo>
                  <a:lnTo>
                    <a:pt x="105000" y="77419"/>
                  </a:lnTo>
                  <a:lnTo>
                    <a:pt x="105000" y="81290"/>
                  </a:lnTo>
                  <a:lnTo>
                    <a:pt x="110000" y="85161"/>
                  </a:lnTo>
                  <a:lnTo>
                    <a:pt x="120000" y="81290"/>
                  </a:lnTo>
                  <a:lnTo>
                    <a:pt x="120000" y="77419"/>
                  </a:lnTo>
                  <a:lnTo>
                    <a:pt x="120000" y="73548"/>
                  </a:lnTo>
                  <a:lnTo>
                    <a:pt x="115000" y="58064"/>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82" name="Shape 1408">
              <a:extLst>
                <a:ext uri="{FF2B5EF4-FFF2-40B4-BE49-F238E27FC236}">
                  <a16:creationId xmlns:a16="http://schemas.microsoft.com/office/drawing/2014/main" id="{5BBD959A-78CB-4883-BBB3-67335BA2B732}"/>
                </a:ext>
              </a:extLst>
            </p:cNvPr>
            <p:cNvSpPr/>
            <p:nvPr/>
          </p:nvSpPr>
          <p:spPr>
            <a:xfrm>
              <a:off x="10088409" y="2386889"/>
              <a:ext cx="445161" cy="224684"/>
            </a:xfrm>
            <a:custGeom>
              <a:avLst/>
              <a:gdLst/>
              <a:ahLst/>
              <a:cxnLst/>
              <a:rect l="0" t="0" r="0" b="0"/>
              <a:pathLst>
                <a:path w="120000" h="120000" extrusionOk="0">
                  <a:moveTo>
                    <a:pt x="117798" y="76363"/>
                  </a:moveTo>
                  <a:lnTo>
                    <a:pt x="115596" y="69818"/>
                  </a:lnTo>
                  <a:lnTo>
                    <a:pt x="114495" y="67636"/>
                  </a:lnTo>
                  <a:lnTo>
                    <a:pt x="111192" y="63272"/>
                  </a:lnTo>
                  <a:lnTo>
                    <a:pt x="107889" y="58909"/>
                  </a:lnTo>
                  <a:lnTo>
                    <a:pt x="106788" y="54545"/>
                  </a:lnTo>
                  <a:lnTo>
                    <a:pt x="105688" y="58909"/>
                  </a:lnTo>
                  <a:lnTo>
                    <a:pt x="106788" y="63272"/>
                  </a:lnTo>
                  <a:lnTo>
                    <a:pt x="110091" y="69818"/>
                  </a:lnTo>
                  <a:lnTo>
                    <a:pt x="112293" y="76363"/>
                  </a:lnTo>
                  <a:lnTo>
                    <a:pt x="108990" y="78545"/>
                  </a:lnTo>
                  <a:lnTo>
                    <a:pt x="104587" y="78545"/>
                  </a:lnTo>
                  <a:lnTo>
                    <a:pt x="97981" y="85090"/>
                  </a:lnTo>
                  <a:lnTo>
                    <a:pt x="96880" y="80727"/>
                  </a:lnTo>
                  <a:lnTo>
                    <a:pt x="95779" y="78545"/>
                  </a:lnTo>
                  <a:lnTo>
                    <a:pt x="93577" y="76363"/>
                  </a:lnTo>
                  <a:lnTo>
                    <a:pt x="90275" y="72000"/>
                  </a:lnTo>
                  <a:lnTo>
                    <a:pt x="89174" y="69818"/>
                  </a:lnTo>
                  <a:lnTo>
                    <a:pt x="90275" y="65454"/>
                  </a:lnTo>
                  <a:lnTo>
                    <a:pt x="89174" y="58909"/>
                  </a:lnTo>
                  <a:lnTo>
                    <a:pt x="84770" y="52363"/>
                  </a:lnTo>
                  <a:lnTo>
                    <a:pt x="80366" y="48000"/>
                  </a:lnTo>
                  <a:lnTo>
                    <a:pt x="78165" y="48000"/>
                  </a:lnTo>
                  <a:lnTo>
                    <a:pt x="75963" y="48000"/>
                  </a:lnTo>
                  <a:lnTo>
                    <a:pt x="74862" y="43636"/>
                  </a:lnTo>
                  <a:lnTo>
                    <a:pt x="74862" y="34909"/>
                  </a:lnTo>
                  <a:lnTo>
                    <a:pt x="77064" y="30545"/>
                  </a:lnTo>
                  <a:lnTo>
                    <a:pt x="78165" y="28363"/>
                  </a:lnTo>
                  <a:lnTo>
                    <a:pt x="80366" y="24000"/>
                  </a:lnTo>
                  <a:lnTo>
                    <a:pt x="84770" y="19636"/>
                  </a:lnTo>
                  <a:lnTo>
                    <a:pt x="84770" y="17454"/>
                  </a:lnTo>
                  <a:lnTo>
                    <a:pt x="83669" y="13090"/>
                  </a:lnTo>
                  <a:lnTo>
                    <a:pt x="80366" y="13090"/>
                  </a:lnTo>
                  <a:lnTo>
                    <a:pt x="78165" y="13090"/>
                  </a:lnTo>
                  <a:lnTo>
                    <a:pt x="77064" y="6545"/>
                  </a:lnTo>
                  <a:lnTo>
                    <a:pt x="74862" y="0"/>
                  </a:lnTo>
                  <a:lnTo>
                    <a:pt x="66055" y="6545"/>
                  </a:lnTo>
                  <a:lnTo>
                    <a:pt x="64954" y="17454"/>
                  </a:lnTo>
                  <a:lnTo>
                    <a:pt x="24220" y="37090"/>
                  </a:lnTo>
                  <a:lnTo>
                    <a:pt x="0" y="43636"/>
                  </a:lnTo>
                  <a:lnTo>
                    <a:pt x="0" y="72000"/>
                  </a:lnTo>
                  <a:lnTo>
                    <a:pt x="0" y="109090"/>
                  </a:lnTo>
                  <a:lnTo>
                    <a:pt x="26422" y="100363"/>
                  </a:lnTo>
                  <a:lnTo>
                    <a:pt x="55045" y="89454"/>
                  </a:lnTo>
                  <a:lnTo>
                    <a:pt x="66055" y="78545"/>
                  </a:lnTo>
                  <a:lnTo>
                    <a:pt x="69357" y="89454"/>
                  </a:lnTo>
                  <a:lnTo>
                    <a:pt x="72660" y="93818"/>
                  </a:lnTo>
                  <a:lnTo>
                    <a:pt x="72660" y="100363"/>
                  </a:lnTo>
                  <a:lnTo>
                    <a:pt x="74862" y="102545"/>
                  </a:lnTo>
                  <a:lnTo>
                    <a:pt x="78165" y="104727"/>
                  </a:lnTo>
                  <a:lnTo>
                    <a:pt x="78165" y="106909"/>
                  </a:lnTo>
                  <a:lnTo>
                    <a:pt x="80366" y="111272"/>
                  </a:lnTo>
                  <a:lnTo>
                    <a:pt x="81467" y="120000"/>
                  </a:lnTo>
                  <a:lnTo>
                    <a:pt x="81467" y="120000"/>
                  </a:lnTo>
                  <a:lnTo>
                    <a:pt x="83669" y="120000"/>
                  </a:lnTo>
                  <a:lnTo>
                    <a:pt x="84770" y="120000"/>
                  </a:lnTo>
                  <a:lnTo>
                    <a:pt x="86972" y="115636"/>
                  </a:lnTo>
                  <a:lnTo>
                    <a:pt x="86972" y="106909"/>
                  </a:lnTo>
                  <a:lnTo>
                    <a:pt x="90275" y="102545"/>
                  </a:lnTo>
                  <a:lnTo>
                    <a:pt x="90275" y="98181"/>
                  </a:lnTo>
                  <a:lnTo>
                    <a:pt x="93577" y="93818"/>
                  </a:lnTo>
                  <a:lnTo>
                    <a:pt x="94678" y="100363"/>
                  </a:lnTo>
                  <a:lnTo>
                    <a:pt x="95779" y="106909"/>
                  </a:lnTo>
                  <a:lnTo>
                    <a:pt x="95779" y="111272"/>
                  </a:lnTo>
                  <a:lnTo>
                    <a:pt x="99082" y="106909"/>
                  </a:lnTo>
                  <a:lnTo>
                    <a:pt x="101284" y="102545"/>
                  </a:lnTo>
                  <a:lnTo>
                    <a:pt x="101284" y="98181"/>
                  </a:lnTo>
                  <a:lnTo>
                    <a:pt x="103486" y="98181"/>
                  </a:lnTo>
                  <a:lnTo>
                    <a:pt x="106788" y="93818"/>
                  </a:lnTo>
                  <a:lnTo>
                    <a:pt x="111192" y="93818"/>
                  </a:lnTo>
                  <a:lnTo>
                    <a:pt x="113394" y="89454"/>
                  </a:lnTo>
                  <a:lnTo>
                    <a:pt x="116697" y="87272"/>
                  </a:lnTo>
                  <a:lnTo>
                    <a:pt x="118899" y="82909"/>
                  </a:lnTo>
                  <a:lnTo>
                    <a:pt x="120000" y="78545"/>
                  </a:lnTo>
                  <a:lnTo>
                    <a:pt x="117798" y="76363"/>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83" name="Shape 1409">
              <a:extLst>
                <a:ext uri="{FF2B5EF4-FFF2-40B4-BE49-F238E27FC236}">
                  <a16:creationId xmlns:a16="http://schemas.microsoft.com/office/drawing/2014/main" id="{53CFD3F2-80A2-4D6B-B7AC-51A813651FD8}"/>
                </a:ext>
              </a:extLst>
            </p:cNvPr>
            <p:cNvSpPr/>
            <p:nvPr/>
          </p:nvSpPr>
          <p:spPr>
            <a:xfrm>
              <a:off x="10431473" y="2595232"/>
              <a:ext cx="40837" cy="28598"/>
            </a:xfrm>
            <a:custGeom>
              <a:avLst/>
              <a:gdLst/>
              <a:ahLst/>
              <a:cxnLst/>
              <a:rect l="0" t="0" r="0" b="0"/>
              <a:pathLst>
                <a:path w="120000" h="120000" extrusionOk="0">
                  <a:moveTo>
                    <a:pt x="30000" y="120000"/>
                  </a:moveTo>
                  <a:cubicBezTo>
                    <a:pt x="70000" y="120000"/>
                    <a:pt x="70000" y="120000"/>
                    <a:pt x="70000" y="120000"/>
                  </a:cubicBezTo>
                  <a:cubicBezTo>
                    <a:pt x="100000" y="80000"/>
                    <a:pt x="100000" y="80000"/>
                    <a:pt x="100000" y="80000"/>
                  </a:cubicBezTo>
                  <a:cubicBezTo>
                    <a:pt x="120000" y="53333"/>
                    <a:pt x="120000" y="53333"/>
                    <a:pt x="120000" y="53333"/>
                  </a:cubicBezTo>
                  <a:cubicBezTo>
                    <a:pt x="80000" y="26666"/>
                    <a:pt x="80000" y="26666"/>
                    <a:pt x="80000" y="26666"/>
                  </a:cubicBezTo>
                  <a:cubicBezTo>
                    <a:pt x="80000" y="26666"/>
                    <a:pt x="50000" y="0"/>
                    <a:pt x="40000" y="13333"/>
                  </a:cubicBezTo>
                  <a:cubicBezTo>
                    <a:pt x="40000" y="26666"/>
                    <a:pt x="0" y="93333"/>
                    <a:pt x="0" y="93333"/>
                  </a:cubicBezTo>
                  <a:lnTo>
                    <a:pt x="30000" y="120000"/>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84" name="Shape 1410">
              <a:extLst>
                <a:ext uri="{FF2B5EF4-FFF2-40B4-BE49-F238E27FC236}">
                  <a16:creationId xmlns:a16="http://schemas.microsoft.com/office/drawing/2014/main" id="{11F1E0B5-03BD-4A8A-8123-2DB710419C19}"/>
                </a:ext>
              </a:extLst>
            </p:cNvPr>
            <p:cNvSpPr/>
            <p:nvPr/>
          </p:nvSpPr>
          <p:spPr>
            <a:xfrm>
              <a:off x="9916880" y="2750468"/>
              <a:ext cx="171527" cy="384001"/>
            </a:xfrm>
            <a:custGeom>
              <a:avLst/>
              <a:gdLst/>
              <a:ahLst/>
              <a:cxnLst/>
              <a:rect l="0" t="0" r="0" b="0"/>
              <a:pathLst>
                <a:path w="120000" h="120000" extrusionOk="0">
                  <a:moveTo>
                    <a:pt x="102857" y="16595"/>
                  </a:moveTo>
                  <a:lnTo>
                    <a:pt x="102857" y="11489"/>
                  </a:lnTo>
                  <a:lnTo>
                    <a:pt x="97142" y="8936"/>
                  </a:lnTo>
                  <a:lnTo>
                    <a:pt x="60000" y="3829"/>
                  </a:lnTo>
                  <a:lnTo>
                    <a:pt x="25714" y="0"/>
                  </a:lnTo>
                  <a:lnTo>
                    <a:pt x="22857" y="3829"/>
                  </a:lnTo>
                  <a:lnTo>
                    <a:pt x="17142" y="8936"/>
                  </a:lnTo>
                  <a:lnTo>
                    <a:pt x="8571" y="11489"/>
                  </a:lnTo>
                  <a:lnTo>
                    <a:pt x="5714" y="17872"/>
                  </a:lnTo>
                  <a:lnTo>
                    <a:pt x="8571" y="25531"/>
                  </a:lnTo>
                  <a:lnTo>
                    <a:pt x="8571" y="31914"/>
                  </a:lnTo>
                  <a:lnTo>
                    <a:pt x="5714" y="38297"/>
                  </a:lnTo>
                  <a:lnTo>
                    <a:pt x="14285" y="40851"/>
                  </a:lnTo>
                  <a:lnTo>
                    <a:pt x="25714" y="43404"/>
                  </a:lnTo>
                  <a:lnTo>
                    <a:pt x="31428" y="48510"/>
                  </a:lnTo>
                  <a:lnTo>
                    <a:pt x="42857" y="53617"/>
                  </a:lnTo>
                  <a:lnTo>
                    <a:pt x="57142" y="58723"/>
                  </a:lnTo>
                  <a:lnTo>
                    <a:pt x="57142" y="60000"/>
                  </a:lnTo>
                  <a:lnTo>
                    <a:pt x="51428" y="67659"/>
                  </a:lnTo>
                  <a:lnTo>
                    <a:pt x="28571" y="74042"/>
                  </a:lnTo>
                  <a:lnTo>
                    <a:pt x="8571" y="81702"/>
                  </a:lnTo>
                  <a:lnTo>
                    <a:pt x="5714" y="85531"/>
                  </a:lnTo>
                  <a:lnTo>
                    <a:pt x="0" y="91914"/>
                  </a:lnTo>
                  <a:lnTo>
                    <a:pt x="2857" y="95744"/>
                  </a:lnTo>
                  <a:lnTo>
                    <a:pt x="8571" y="100851"/>
                  </a:lnTo>
                  <a:lnTo>
                    <a:pt x="22857" y="105957"/>
                  </a:lnTo>
                  <a:lnTo>
                    <a:pt x="34285" y="108510"/>
                  </a:lnTo>
                  <a:lnTo>
                    <a:pt x="42857" y="109787"/>
                  </a:lnTo>
                  <a:lnTo>
                    <a:pt x="57142" y="109787"/>
                  </a:lnTo>
                  <a:lnTo>
                    <a:pt x="68571" y="109787"/>
                  </a:lnTo>
                  <a:lnTo>
                    <a:pt x="71428" y="109787"/>
                  </a:lnTo>
                  <a:lnTo>
                    <a:pt x="68571" y="114893"/>
                  </a:lnTo>
                  <a:lnTo>
                    <a:pt x="68571" y="118723"/>
                  </a:lnTo>
                  <a:lnTo>
                    <a:pt x="71428" y="120000"/>
                  </a:lnTo>
                  <a:lnTo>
                    <a:pt x="74285" y="120000"/>
                  </a:lnTo>
                  <a:lnTo>
                    <a:pt x="77142" y="111063"/>
                  </a:lnTo>
                  <a:lnTo>
                    <a:pt x="80000" y="109787"/>
                  </a:lnTo>
                  <a:lnTo>
                    <a:pt x="88571" y="104680"/>
                  </a:lnTo>
                  <a:lnTo>
                    <a:pt x="102857" y="99574"/>
                  </a:lnTo>
                  <a:lnTo>
                    <a:pt x="102857" y="88085"/>
                  </a:lnTo>
                  <a:lnTo>
                    <a:pt x="102857" y="82978"/>
                  </a:lnTo>
                  <a:lnTo>
                    <a:pt x="114285" y="77872"/>
                  </a:lnTo>
                  <a:lnTo>
                    <a:pt x="117142" y="67659"/>
                  </a:lnTo>
                  <a:lnTo>
                    <a:pt x="120000" y="61276"/>
                  </a:lnTo>
                  <a:lnTo>
                    <a:pt x="120000" y="51063"/>
                  </a:lnTo>
                  <a:lnTo>
                    <a:pt x="120000" y="45957"/>
                  </a:lnTo>
                  <a:lnTo>
                    <a:pt x="114285" y="38297"/>
                  </a:lnTo>
                  <a:lnTo>
                    <a:pt x="102857" y="38297"/>
                  </a:lnTo>
                  <a:lnTo>
                    <a:pt x="97142" y="38297"/>
                  </a:lnTo>
                  <a:lnTo>
                    <a:pt x="100000" y="31914"/>
                  </a:lnTo>
                  <a:lnTo>
                    <a:pt x="105714" y="25531"/>
                  </a:lnTo>
                  <a:lnTo>
                    <a:pt x="111428" y="22978"/>
                  </a:lnTo>
                  <a:lnTo>
                    <a:pt x="108571" y="21702"/>
                  </a:lnTo>
                  <a:lnTo>
                    <a:pt x="102857" y="16595"/>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85" name="Shape 1411">
              <a:extLst>
                <a:ext uri="{FF2B5EF4-FFF2-40B4-BE49-F238E27FC236}">
                  <a16:creationId xmlns:a16="http://schemas.microsoft.com/office/drawing/2014/main" id="{3A79D736-89D5-4CFD-A617-50DA84951E44}"/>
                </a:ext>
              </a:extLst>
            </p:cNvPr>
            <p:cNvSpPr/>
            <p:nvPr/>
          </p:nvSpPr>
          <p:spPr>
            <a:xfrm>
              <a:off x="9884206" y="3015999"/>
              <a:ext cx="134771" cy="220595"/>
            </a:xfrm>
            <a:custGeom>
              <a:avLst/>
              <a:gdLst/>
              <a:ahLst/>
              <a:cxnLst/>
              <a:rect l="0" t="0" r="0" b="0"/>
              <a:pathLst>
                <a:path w="120000" h="120000" extrusionOk="0">
                  <a:moveTo>
                    <a:pt x="32727" y="22222"/>
                  </a:moveTo>
                  <a:lnTo>
                    <a:pt x="29090" y="15555"/>
                  </a:lnTo>
                  <a:lnTo>
                    <a:pt x="36363" y="4444"/>
                  </a:lnTo>
                  <a:lnTo>
                    <a:pt x="40000" y="2222"/>
                  </a:lnTo>
                  <a:lnTo>
                    <a:pt x="32727" y="0"/>
                  </a:lnTo>
                  <a:lnTo>
                    <a:pt x="21818" y="0"/>
                  </a:lnTo>
                  <a:lnTo>
                    <a:pt x="18181" y="0"/>
                  </a:lnTo>
                  <a:lnTo>
                    <a:pt x="7272" y="4444"/>
                  </a:lnTo>
                  <a:lnTo>
                    <a:pt x="0" y="11111"/>
                  </a:lnTo>
                  <a:lnTo>
                    <a:pt x="43636" y="120000"/>
                  </a:lnTo>
                  <a:lnTo>
                    <a:pt x="120000" y="113333"/>
                  </a:lnTo>
                  <a:lnTo>
                    <a:pt x="116363" y="95555"/>
                  </a:lnTo>
                  <a:lnTo>
                    <a:pt x="105454" y="88888"/>
                  </a:lnTo>
                  <a:lnTo>
                    <a:pt x="101818" y="84444"/>
                  </a:lnTo>
                  <a:lnTo>
                    <a:pt x="94545" y="82222"/>
                  </a:lnTo>
                  <a:lnTo>
                    <a:pt x="83636" y="75555"/>
                  </a:lnTo>
                  <a:lnTo>
                    <a:pt x="72727" y="71111"/>
                  </a:lnTo>
                  <a:lnTo>
                    <a:pt x="65454" y="62222"/>
                  </a:lnTo>
                  <a:lnTo>
                    <a:pt x="58181" y="53333"/>
                  </a:lnTo>
                  <a:lnTo>
                    <a:pt x="50909" y="44444"/>
                  </a:lnTo>
                  <a:lnTo>
                    <a:pt x="58181" y="37777"/>
                  </a:lnTo>
                  <a:lnTo>
                    <a:pt x="40000" y="31111"/>
                  </a:lnTo>
                  <a:lnTo>
                    <a:pt x="32727" y="22222"/>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86" name="Shape 1412">
              <a:extLst>
                <a:ext uri="{FF2B5EF4-FFF2-40B4-BE49-F238E27FC236}">
                  <a16:creationId xmlns:a16="http://schemas.microsoft.com/office/drawing/2014/main" id="{8BE4EAB6-B303-46B9-AA79-1E8183FFBC0B}"/>
                </a:ext>
              </a:extLst>
            </p:cNvPr>
            <p:cNvSpPr/>
            <p:nvPr/>
          </p:nvSpPr>
          <p:spPr>
            <a:xfrm>
              <a:off x="9230756" y="2648337"/>
              <a:ext cx="767805" cy="498384"/>
            </a:xfrm>
            <a:custGeom>
              <a:avLst/>
              <a:gdLst/>
              <a:ahLst/>
              <a:cxnLst/>
              <a:rect l="0" t="0" r="0" b="0"/>
              <a:pathLst>
                <a:path w="120000" h="120000" extrusionOk="0">
                  <a:moveTo>
                    <a:pt x="105319" y="88524"/>
                  </a:moveTo>
                  <a:lnTo>
                    <a:pt x="105957" y="88524"/>
                  </a:lnTo>
                  <a:lnTo>
                    <a:pt x="107872" y="88524"/>
                  </a:lnTo>
                  <a:lnTo>
                    <a:pt x="109148" y="89508"/>
                  </a:lnTo>
                  <a:lnTo>
                    <a:pt x="109148" y="87540"/>
                  </a:lnTo>
                  <a:lnTo>
                    <a:pt x="113617" y="81639"/>
                  </a:lnTo>
                  <a:lnTo>
                    <a:pt x="118723" y="76721"/>
                  </a:lnTo>
                  <a:lnTo>
                    <a:pt x="120000" y="70819"/>
                  </a:lnTo>
                  <a:lnTo>
                    <a:pt x="120000" y="69836"/>
                  </a:lnTo>
                  <a:lnTo>
                    <a:pt x="116808" y="65901"/>
                  </a:lnTo>
                  <a:lnTo>
                    <a:pt x="114255" y="61967"/>
                  </a:lnTo>
                  <a:lnTo>
                    <a:pt x="112978" y="58032"/>
                  </a:lnTo>
                  <a:lnTo>
                    <a:pt x="110425" y="56065"/>
                  </a:lnTo>
                  <a:lnTo>
                    <a:pt x="108510" y="54098"/>
                  </a:lnTo>
                  <a:lnTo>
                    <a:pt x="109148" y="49180"/>
                  </a:lnTo>
                  <a:lnTo>
                    <a:pt x="109148" y="44262"/>
                  </a:lnTo>
                  <a:lnTo>
                    <a:pt x="108510" y="38360"/>
                  </a:lnTo>
                  <a:lnTo>
                    <a:pt x="109148" y="33442"/>
                  </a:lnTo>
                  <a:lnTo>
                    <a:pt x="111063" y="31475"/>
                  </a:lnTo>
                  <a:lnTo>
                    <a:pt x="112340" y="27540"/>
                  </a:lnTo>
                  <a:lnTo>
                    <a:pt x="112978" y="24590"/>
                  </a:lnTo>
                  <a:lnTo>
                    <a:pt x="114255" y="19672"/>
                  </a:lnTo>
                  <a:lnTo>
                    <a:pt x="112340" y="17704"/>
                  </a:lnTo>
                  <a:lnTo>
                    <a:pt x="110425" y="17704"/>
                  </a:lnTo>
                  <a:lnTo>
                    <a:pt x="108510" y="16721"/>
                  </a:lnTo>
                  <a:lnTo>
                    <a:pt x="105957" y="9836"/>
                  </a:lnTo>
                  <a:lnTo>
                    <a:pt x="103404" y="4918"/>
                  </a:lnTo>
                  <a:lnTo>
                    <a:pt x="98297" y="0"/>
                  </a:lnTo>
                  <a:lnTo>
                    <a:pt x="15319" y="22622"/>
                  </a:lnTo>
                  <a:lnTo>
                    <a:pt x="14042" y="12786"/>
                  </a:lnTo>
                  <a:lnTo>
                    <a:pt x="10212" y="16721"/>
                  </a:lnTo>
                  <a:lnTo>
                    <a:pt x="7021" y="20655"/>
                  </a:lnTo>
                  <a:lnTo>
                    <a:pt x="3829" y="23606"/>
                  </a:lnTo>
                  <a:lnTo>
                    <a:pt x="0" y="27540"/>
                  </a:lnTo>
                  <a:lnTo>
                    <a:pt x="10212" y="120000"/>
                  </a:lnTo>
                  <a:lnTo>
                    <a:pt x="102127" y="93442"/>
                  </a:lnTo>
                  <a:lnTo>
                    <a:pt x="103404" y="90491"/>
                  </a:lnTo>
                  <a:lnTo>
                    <a:pt x="105319" y="88524"/>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87" name="Shape 1413">
              <a:extLst>
                <a:ext uri="{FF2B5EF4-FFF2-40B4-BE49-F238E27FC236}">
                  <a16:creationId xmlns:a16="http://schemas.microsoft.com/office/drawing/2014/main" id="{9C485B5E-5099-4E82-BB63-329AE57A2174}"/>
                </a:ext>
              </a:extLst>
            </p:cNvPr>
            <p:cNvSpPr/>
            <p:nvPr/>
          </p:nvSpPr>
          <p:spPr>
            <a:xfrm>
              <a:off x="8511959" y="4645968"/>
              <a:ext cx="1188461" cy="931410"/>
            </a:xfrm>
            <a:custGeom>
              <a:avLst/>
              <a:gdLst/>
              <a:ahLst/>
              <a:cxnLst/>
              <a:rect l="0" t="0" r="0" b="0"/>
              <a:pathLst>
                <a:path w="120000" h="120000" extrusionOk="0">
                  <a:moveTo>
                    <a:pt x="80000" y="0"/>
                  </a:moveTo>
                  <a:lnTo>
                    <a:pt x="80000" y="0"/>
                  </a:lnTo>
                  <a:lnTo>
                    <a:pt x="82474" y="0"/>
                  </a:lnTo>
                  <a:lnTo>
                    <a:pt x="86185" y="1052"/>
                  </a:lnTo>
                  <a:lnTo>
                    <a:pt x="86597" y="3684"/>
                  </a:lnTo>
                  <a:lnTo>
                    <a:pt x="87010" y="5263"/>
                  </a:lnTo>
                  <a:lnTo>
                    <a:pt x="88659" y="6315"/>
                  </a:lnTo>
                  <a:lnTo>
                    <a:pt x="89896" y="8947"/>
                  </a:lnTo>
                  <a:lnTo>
                    <a:pt x="91958" y="15789"/>
                  </a:lnTo>
                  <a:lnTo>
                    <a:pt x="94432" y="21052"/>
                  </a:lnTo>
                  <a:lnTo>
                    <a:pt x="97731" y="28947"/>
                  </a:lnTo>
                  <a:lnTo>
                    <a:pt x="99381" y="32631"/>
                  </a:lnTo>
                  <a:lnTo>
                    <a:pt x="103505" y="40526"/>
                  </a:lnTo>
                  <a:lnTo>
                    <a:pt x="105567" y="42631"/>
                  </a:lnTo>
                  <a:lnTo>
                    <a:pt x="106804" y="44210"/>
                  </a:lnTo>
                  <a:lnTo>
                    <a:pt x="106804" y="45789"/>
                  </a:lnTo>
                  <a:lnTo>
                    <a:pt x="106804" y="50526"/>
                  </a:lnTo>
                  <a:lnTo>
                    <a:pt x="105567" y="45263"/>
                  </a:lnTo>
                  <a:lnTo>
                    <a:pt x="105154" y="50526"/>
                  </a:lnTo>
                  <a:lnTo>
                    <a:pt x="107628" y="55789"/>
                  </a:lnTo>
                  <a:lnTo>
                    <a:pt x="110515" y="61052"/>
                  </a:lnTo>
                  <a:lnTo>
                    <a:pt x="113402" y="67894"/>
                  </a:lnTo>
                  <a:lnTo>
                    <a:pt x="115463" y="72105"/>
                  </a:lnTo>
                  <a:lnTo>
                    <a:pt x="117938" y="75789"/>
                  </a:lnTo>
                  <a:lnTo>
                    <a:pt x="119175" y="80526"/>
                  </a:lnTo>
                  <a:lnTo>
                    <a:pt x="120000" y="88421"/>
                  </a:lnTo>
                  <a:lnTo>
                    <a:pt x="120000" y="92631"/>
                  </a:lnTo>
                  <a:lnTo>
                    <a:pt x="120000" y="97368"/>
                  </a:lnTo>
                  <a:lnTo>
                    <a:pt x="120000" y="101578"/>
                  </a:lnTo>
                  <a:lnTo>
                    <a:pt x="118762" y="103157"/>
                  </a:lnTo>
                  <a:lnTo>
                    <a:pt x="117938" y="105263"/>
                  </a:lnTo>
                  <a:lnTo>
                    <a:pt x="117938" y="107894"/>
                  </a:lnTo>
                  <a:lnTo>
                    <a:pt x="118350" y="111052"/>
                  </a:lnTo>
                  <a:lnTo>
                    <a:pt x="117938" y="114736"/>
                  </a:lnTo>
                  <a:lnTo>
                    <a:pt x="116701" y="118421"/>
                  </a:lnTo>
                  <a:lnTo>
                    <a:pt x="115463" y="119473"/>
                  </a:lnTo>
                  <a:lnTo>
                    <a:pt x="114226" y="119999"/>
                  </a:lnTo>
                  <a:lnTo>
                    <a:pt x="115051" y="117894"/>
                  </a:lnTo>
                  <a:lnTo>
                    <a:pt x="115876" y="116842"/>
                  </a:lnTo>
                  <a:lnTo>
                    <a:pt x="115876" y="114210"/>
                  </a:lnTo>
                  <a:lnTo>
                    <a:pt x="115463" y="114210"/>
                  </a:lnTo>
                  <a:lnTo>
                    <a:pt x="112989" y="116315"/>
                  </a:lnTo>
                  <a:lnTo>
                    <a:pt x="111340" y="116842"/>
                  </a:lnTo>
                  <a:lnTo>
                    <a:pt x="110103" y="116315"/>
                  </a:lnTo>
                  <a:lnTo>
                    <a:pt x="108865" y="116842"/>
                  </a:lnTo>
                  <a:lnTo>
                    <a:pt x="107628" y="117894"/>
                  </a:lnTo>
                  <a:lnTo>
                    <a:pt x="106804" y="117368"/>
                  </a:lnTo>
                  <a:lnTo>
                    <a:pt x="105154" y="116842"/>
                  </a:lnTo>
                  <a:lnTo>
                    <a:pt x="104329" y="115263"/>
                  </a:lnTo>
                  <a:lnTo>
                    <a:pt x="104742" y="114210"/>
                  </a:lnTo>
                  <a:lnTo>
                    <a:pt x="105154" y="114210"/>
                  </a:lnTo>
                  <a:lnTo>
                    <a:pt x="108041" y="114736"/>
                  </a:lnTo>
                  <a:lnTo>
                    <a:pt x="108865" y="114210"/>
                  </a:lnTo>
                  <a:lnTo>
                    <a:pt x="108453" y="113684"/>
                  </a:lnTo>
                  <a:lnTo>
                    <a:pt x="107216" y="112631"/>
                  </a:lnTo>
                  <a:lnTo>
                    <a:pt x="105567" y="113157"/>
                  </a:lnTo>
                  <a:lnTo>
                    <a:pt x="104329" y="111578"/>
                  </a:lnTo>
                  <a:lnTo>
                    <a:pt x="103092" y="108947"/>
                  </a:lnTo>
                  <a:lnTo>
                    <a:pt x="101443" y="106842"/>
                  </a:lnTo>
                  <a:lnTo>
                    <a:pt x="101030" y="105263"/>
                  </a:lnTo>
                  <a:lnTo>
                    <a:pt x="99793" y="103157"/>
                  </a:lnTo>
                  <a:lnTo>
                    <a:pt x="97731" y="102631"/>
                  </a:lnTo>
                  <a:lnTo>
                    <a:pt x="96082" y="101578"/>
                  </a:lnTo>
                  <a:lnTo>
                    <a:pt x="94432" y="101052"/>
                  </a:lnTo>
                  <a:lnTo>
                    <a:pt x="92783" y="95263"/>
                  </a:lnTo>
                  <a:lnTo>
                    <a:pt x="91958" y="93157"/>
                  </a:lnTo>
                  <a:lnTo>
                    <a:pt x="90721" y="91578"/>
                  </a:lnTo>
                  <a:lnTo>
                    <a:pt x="90309" y="90526"/>
                  </a:lnTo>
                  <a:lnTo>
                    <a:pt x="89072" y="88947"/>
                  </a:lnTo>
                  <a:lnTo>
                    <a:pt x="87835" y="87894"/>
                  </a:lnTo>
                  <a:lnTo>
                    <a:pt x="88247" y="85789"/>
                  </a:lnTo>
                  <a:lnTo>
                    <a:pt x="88659" y="84736"/>
                  </a:lnTo>
                  <a:lnTo>
                    <a:pt x="87422" y="81578"/>
                  </a:lnTo>
                  <a:lnTo>
                    <a:pt x="86185" y="82105"/>
                  </a:lnTo>
                  <a:lnTo>
                    <a:pt x="86185" y="83157"/>
                  </a:lnTo>
                  <a:lnTo>
                    <a:pt x="86185" y="85789"/>
                  </a:lnTo>
                  <a:lnTo>
                    <a:pt x="85360" y="85789"/>
                  </a:lnTo>
                  <a:lnTo>
                    <a:pt x="84536" y="84736"/>
                  </a:lnTo>
                  <a:lnTo>
                    <a:pt x="83298" y="83157"/>
                  </a:lnTo>
                  <a:lnTo>
                    <a:pt x="81237" y="78947"/>
                  </a:lnTo>
                  <a:lnTo>
                    <a:pt x="80000" y="77368"/>
                  </a:lnTo>
                  <a:lnTo>
                    <a:pt x="79587" y="76842"/>
                  </a:lnTo>
                  <a:lnTo>
                    <a:pt x="80000" y="75789"/>
                  </a:lnTo>
                  <a:lnTo>
                    <a:pt x="79175" y="73684"/>
                  </a:lnTo>
                  <a:lnTo>
                    <a:pt x="77938" y="73157"/>
                  </a:lnTo>
                  <a:lnTo>
                    <a:pt x="79175" y="70000"/>
                  </a:lnTo>
                  <a:lnTo>
                    <a:pt x="80000" y="68421"/>
                  </a:lnTo>
                  <a:lnTo>
                    <a:pt x="80412" y="66842"/>
                  </a:lnTo>
                  <a:lnTo>
                    <a:pt x="80824" y="65263"/>
                  </a:lnTo>
                  <a:lnTo>
                    <a:pt x="80000" y="63684"/>
                  </a:lnTo>
                  <a:lnTo>
                    <a:pt x="79587" y="65789"/>
                  </a:lnTo>
                  <a:lnTo>
                    <a:pt x="78762" y="65263"/>
                  </a:lnTo>
                  <a:lnTo>
                    <a:pt x="78762" y="64210"/>
                  </a:lnTo>
                  <a:lnTo>
                    <a:pt x="77525" y="62105"/>
                  </a:lnTo>
                  <a:lnTo>
                    <a:pt x="77113" y="62105"/>
                  </a:lnTo>
                  <a:lnTo>
                    <a:pt x="77113" y="62631"/>
                  </a:lnTo>
                  <a:lnTo>
                    <a:pt x="77525" y="63684"/>
                  </a:lnTo>
                  <a:lnTo>
                    <a:pt x="77938" y="65263"/>
                  </a:lnTo>
                  <a:lnTo>
                    <a:pt x="77938" y="66842"/>
                  </a:lnTo>
                  <a:lnTo>
                    <a:pt x="77938" y="67368"/>
                  </a:lnTo>
                  <a:lnTo>
                    <a:pt x="77113" y="68421"/>
                  </a:lnTo>
                  <a:lnTo>
                    <a:pt x="76701" y="67894"/>
                  </a:lnTo>
                  <a:lnTo>
                    <a:pt x="75876" y="66842"/>
                  </a:lnTo>
                  <a:lnTo>
                    <a:pt x="74639" y="64210"/>
                  </a:lnTo>
                  <a:lnTo>
                    <a:pt x="74226" y="63157"/>
                  </a:lnTo>
                  <a:lnTo>
                    <a:pt x="74226" y="61052"/>
                  </a:lnTo>
                  <a:lnTo>
                    <a:pt x="74226" y="57894"/>
                  </a:lnTo>
                  <a:lnTo>
                    <a:pt x="75051" y="55789"/>
                  </a:lnTo>
                  <a:lnTo>
                    <a:pt x="75463" y="51578"/>
                  </a:lnTo>
                  <a:lnTo>
                    <a:pt x="75463" y="48947"/>
                  </a:lnTo>
                  <a:lnTo>
                    <a:pt x="75051" y="45263"/>
                  </a:lnTo>
                  <a:lnTo>
                    <a:pt x="74226" y="41578"/>
                  </a:lnTo>
                  <a:lnTo>
                    <a:pt x="72989" y="40526"/>
                  </a:lnTo>
                  <a:lnTo>
                    <a:pt x="71752" y="37894"/>
                  </a:lnTo>
                  <a:lnTo>
                    <a:pt x="69278" y="37368"/>
                  </a:lnTo>
                  <a:lnTo>
                    <a:pt x="68041" y="37368"/>
                  </a:lnTo>
                  <a:lnTo>
                    <a:pt x="67216" y="35263"/>
                  </a:lnTo>
                  <a:lnTo>
                    <a:pt x="65979" y="34736"/>
                  </a:lnTo>
                  <a:lnTo>
                    <a:pt x="64329" y="32105"/>
                  </a:lnTo>
                  <a:lnTo>
                    <a:pt x="62680" y="31578"/>
                  </a:lnTo>
                  <a:lnTo>
                    <a:pt x="62268" y="28947"/>
                  </a:lnTo>
                  <a:lnTo>
                    <a:pt x="61443" y="27894"/>
                  </a:lnTo>
                  <a:lnTo>
                    <a:pt x="58969" y="25263"/>
                  </a:lnTo>
                  <a:lnTo>
                    <a:pt x="56907" y="23157"/>
                  </a:lnTo>
                  <a:lnTo>
                    <a:pt x="55257" y="22105"/>
                  </a:lnTo>
                  <a:lnTo>
                    <a:pt x="53608" y="20526"/>
                  </a:lnTo>
                  <a:lnTo>
                    <a:pt x="52371" y="20000"/>
                  </a:lnTo>
                  <a:lnTo>
                    <a:pt x="50309" y="20000"/>
                  </a:lnTo>
                  <a:lnTo>
                    <a:pt x="48247" y="20526"/>
                  </a:lnTo>
                  <a:lnTo>
                    <a:pt x="47835" y="22105"/>
                  </a:lnTo>
                  <a:lnTo>
                    <a:pt x="48247" y="23684"/>
                  </a:lnTo>
                  <a:lnTo>
                    <a:pt x="47835" y="24736"/>
                  </a:lnTo>
                  <a:lnTo>
                    <a:pt x="47010" y="24736"/>
                  </a:lnTo>
                  <a:lnTo>
                    <a:pt x="46185" y="23684"/>
                  </a:lnTo>
                  <a:lnTo>
                    <a:pt x="44123" y="25789"/>
                  </a:lnTo>
                  <a:lnTo>
                    <a:pt x="41649" y="28421"/>
                  </a:lnTo>
                  <a:lnTo>
                    <a:pt x="38762" y="29473"/>
                  </a:lnTo>
                  <a:lnTo>
                    <a:pt x="34226" y="31052"/>
                  </a:lnTo>
                  <a:lnTo>
                    <a:pt x="34226" y="27894"/>
                  </a:lnTo>
                  <a:lnTo>
                    <a:pt x="32989" y="26315"/>
                  </a:lnTo>
                  <a:lnTo>
                    <a:pt x="31752" y="25789"/>
                  </a:lnTo>
                  <a:lnTo>
                    <a:pt x="29690" y="24210"/>
                  </a:lnTo>
                  <a:lnTo>
                    <a:pt x="31340" y="23157"/>
                  </a:lnTo>
                  <a:lnTo>
                    <a:pt x="31752" y="22631"/>
                  </a:lnTo>
                  <a:lnTo>
                    <a:pt x="28865" y="22105"/>
                  </a:lnTo>
                  <a:lnTo>
                    <a:pt x="28865" y="20526"/>
                  </a:lnTo>
                  <a:lnTo>
                    <a:pt x="29690" y="20526"/>
                  </a:lnTo>
                  <a:lnTo>
                    <a:pt x="30103" y="19473"/>
                  </a:lnTo>
                  <a:lnTo>
                    <a:pt x="30103" y="18421"/>
                  </a:lnTo>
                  <a:lnTo>
                    <a:pt x="29690" y="18421"/>
                  </a:lnTo>
                  <a:lnTo>
                    <a:pt x="28865" y="18947"/>
                  </a:lnTo>
                  <a:lnTo>
                    <a:pt x="28865" y="19473"/>
                  </a:lnTo>
                  <a:lnTo>
                    <a:pt x="28453" y="20000"/>
                  </a:lnTo>
                  <a:lnTo>
                    <a:pt x="27628" y="18947"/>
                  </a:lnTo>
                  <a:lnTo>
                    <a:pt x="25567" y="18947"/>
                  </a:lnTo>
                  <a:lnTo>
                    <a:pt x="26391" y="20526"/>
                  </a:lnTo>
                  <a:lnTo>
                    <a:pt x="26804" y="20526"/>
                  </a:lnTo>
                  <a:lnTo>
                    <a:pt x="27216" y="22631"/>
                  </a:lnTo>
                  <a:lnTo>
                    <a:pt x="26804" y="22631"/>
                  </a:lnTo>
                  <a:lnTo>
                    <a:pt x="25154" y="21578"/>
                  </a:lnTo>
                  <a:lnTo>
                    <a:pt x="23505" y="20000"/>
                  </a:lnTo>
                  <a:lnTo>
                    <a:pt x="21855" y="19473"/>
                  </a:lnTo>
                  <a:lnTo>
                    <a:pt x="18144" y="19473"/>
                  </a:lnTo>
                  <a:lnTo>
                    <a:pt x="16907" y="18421"/>
                  </a:lnTo>
                  <a:lnTo>
                    <a:pt x="16082" y="17368"/>
                  </a:lnTo>
                  <a:lnTo>
                    <a:pt x="14845" y="17368"/>
                  </a:lnTo>
                  <a:lnTo>
                    <a:pt x="10721" y="18421"/>
                  </a:lnTo>
                  <a:lnTo>
                    <a:pt x="7835" y="18421"/>
                  </a:lnTo>
                  <a:lnTo>
                    <a:pt x="5773" y="20000"/>
                  </a:lnTo>
                  <a:lnTo>
                    <a:pt x="4536" y="20526"/>
                  </a:lnTo>
                  <a:lnTo>
                    <a:pt x="2886" y="16842"/>
                  </a:lnTo>
                  <a:lnTo>
                    <a:pt x="2474" y="14210"/>
                  </a:lnTo>
                  <a:lnTo>
                    <a:pt x="824" y="11578"/>
                  </a:lnTo>
                  <a:lnTo>
                    <a:pt x="0" y="10526"/>
                  </a:lnTo>
                  <a:lnTo>
                    <a:pt x="0" y="8947"/>
                  </a:lnTo>
                  <a:lnTo>
                    <a:pt x="1237" y="8421"/>
                  </a:lnTo>
                  <a:lnTo>
                    <a:pt x="4123" y="7368"/>
                  </a:lnTo>
                  <a:lnTo>
                    <a:pt x="7422" y="6315"/>
                  </a:lnTo>
                  <a:lnTo>
                    <a:pt x="38350" y="3157"/>
                  </a:lnTo>
                  <a:lnTo>
                    <a:pt x="40412" y="8421"/>
                  </a:lnTo>
                  <a:lnTo>
                    <a:pt x="77938" y="5789"/>
                  </a:lnTo>
                  <a:lnTo>
                    <a:pt x="78350" y="10000"/>
                  </a:lnTo>
                  <a:lnTo>
                    <a:pt x="81237" y="10000"/>
                  </a:lnTo>
                  <a:lnTo>
                    <a:pt x="80000" y="0"/>
                  </a:lnTo>
                  <a:close/>
                </a:path>
              </a:pathLst>
            </a:custGeom>
            <a:solidFill>
              <a:srgbClr val="E05968"/>
            </a:solid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dirty="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88" name="Shape 1414">
              <a:extLst>
                <a:ext uri="{FF2B5EF4-FFF2-40B4-BE49-F238E27FC236}">
                  <a16:creationId xmlns:a16="http://schemas.microsoft.com/office/drawing/2014/main" id="{DAEFCC89-2257-4ACF-B438-9289FEE77870}"/>
                </a:ext>
              </a:extLst>
            </p:cNvPr>
            <p:cNvSpPr/>
            <p:nvPr/>
          </p:nvSpPr>
          <p:spPr>
            <a:xfrm>
              <a:off x="7588959" y="4400859"/>
              <a:ext cx="743302" cy="657708"/>
            </a:xfrm>
            <a:custGeom>
              <a:avLst/>
              <a:gdLst/>
              <a:ahLst/>
              <a:cxnLst/>
              <a:rect l="0" t="0" r="0" b="0"/>
              <a:pathLst>
                <a:path w="120000" h="120000" extrusionOk="0">
                  <a:moveTo>
                    <a:pt x="119340" y="111055"/>
                  </a:moveTo>
                  <a:lnTo>
                    <a:pt x="118021" y="111055"/>
                  </a:lnTo>
                  <a:lnTo>
                    <a:pt x="116043" y="109565"/>
                  </a:lnTo>
                  <a:lnTo>
                    <a:pt x="115384" y="109565"/>
                  </a:lnTo>
                  <a:lnTo>
                    <a:pt x="114065" y="109565"/>
                  </a:lnTo>
                  <a:lnTo>
                    <a:pt x="112747" y="108819"/>
                  </a:lnTo>
                  <a:lnTo>
                    <a:pt x="109450" y="106583"/>
                  </a:lnTo>
                  <a:lnTo>
                    <a:pt x="108791" y="106583"/>
                  </a:lnTo>
                  <a:lnTo>
                    <a:pt x="105494" y="103602"/>
                  </a:lnTo>
                  <a:lnTo>
                    <a:pt x="104175" y="102111"/>
                  </a:lnTo>
                  <a:lnTo>
                    <a:pt x="102197" y="101366"/>
                  </a:lnTo>
                  <a:lnTo>
                    <a:pt x="100219" y="99875"/>
                  </a:lnTo>
                  <a:lnTo>
                    <a:pt x="98901" y="98385"/>
                  </a:lnTo>
                  <a:lnTo>
                    <a:pt x="100879" y="98385"/>
                  </a:lnTo>
                  <a:lnTo>
                    <a:pt x="102197" y="96894"/>
                  </a:lnTo>
                  <a:lnTo>
                    <a:pt x="105494" y="96894"/>
                  </a:lnTo>
                  <a:lnTo>
                    <a:pt x="106153" y="95403"/>
                  </a:lnTo>
                  <a:lnTo>
                    <a:pt x="109450" y="95403"/>
                  </a:lnTo>
                  <a:lnTo>
                    <a:pt x="110769" y="93913"/>
                  </a:lnTo>
                  <a:lnTo>
                    <a:pt x="108791" y="90186"/>
                  </a:lnTo>
                  <a:lnTo>
                    <a:pt x="106813" y="87950"/>
                  </a:lnTo>
                  <a:lnTo>
                    <a:pt x="106153" y="87950"/>
                  </a:lnTo>
                  <a:lnTo>
                    <a:pt x="99560" y="90186"/>
                  </a:lnTo>
                  <a:lnTo>
                    <a:pt x="97582" y="90931"/>
                  </a:lnTo>
                  <a:lnTo>
                    <a:pt x="95604" y="90931"/>
                  </a:lnTo>
                  <a:lnTo>
                    <a:pt x="95604" y="90186"/>
                  </a:lnTo>
                  <a:lnTo>
                    <a:pt x="97582" y="88695"/>
                  </a:lnTo>
                  <a:lnTo>
                    <a:pt x="99560" y="87950"/>
                  </a:lnTo>
                  <a:lnTo>
                    <a:pt x="101538" y="86459"/>
                  </a:lnTo>
                  <a:lnTo>
                    <a:pt x="101538" y="84968"/>
                  </a:lnTo>
                  <a:lnTo>
                    <a:pt x="101538" y="81987"/>
                  </a:lnTo>
                  <a:lnTo>
                    <a:pt x="100879" y="76770"/>
                  </a:lnTo>
                  <a:lnTo>
                    <a:pt x="98901" y="73788"/>
                  </a:lnTo>
                  <a:lnTo>
                    <a:pt x="97582" y="70807"/>
                  </a:lnTo>
                  <a:lnTo>
                    <a:pt x="98241" y="58881"/>
                  </a:lnTo>
                  <a:lnTo>
                    <a:pt x="55384" y="61118"/>
                  </a:lnTo>
                  <a:lnTo>
                    <a:pt x="54725" y="58136"/>
                  </a:lnTo>
                  <a:lnTo>
                    <a:pt x="54725" y="55900"/>
                  </a:lnTo>
                  <a:lnTo>
                    <a:pt x="55384" y="54409"/>
                  </a:lnTo>
                  <a:lnTo>
                    <a:pt x="57362" y="52919"/>
                  </a:lnTo>
                  <a:lnTo>
                    <a:pt x="57362" y="49192"/>
                  </a:lnTo>
                  <a:lnTo>
                    <a:pt x="57362" y="47701"/>
                  </a:lnTo>
                  <a:lnTo>
                    <a:pt x="58021" y="45465"/>
                  </a:lnTo>
                  <a:lnTo>
                    <a:pt x="58681" y="44720"/>
                  </a:lnTo>
                  <a:lnTo>
                    <a:pt x="59340" y="43229"/>
                  </a:lnTo>
                  <a:lnTo>
                    <a:pt x="60000" y="38012"/>
                  </a:lnTo>
                  <a:lnTo>
                    <a:pt x="61318" y="36521"/>
                  </a:lnTo>
                  <a:lnTo>
                    <a:pt x="63956" y="32049"/>
                  </a:lnTo>
                  <a:lnTo>
                    <a:pt x="64615" y="30559"/>
                  </a:lnTo>
                  <a:lnTo>
                    <a:pt x="64615" y="27577"/>
                  </a:lnTo>
                  <a:lnTo>
                    <a:pt x="65274" y="27577"/>
                  </a:lnTo>
                  <a:lnTo>
                    <a:pt x="67252" y="25341"/>
                  </a:lnTo>
                  <a:lnTo>
                    <a:pt x="67912" y="19378"/>
                  </a:lnTo>
                  <a:lnTo>
                    <a:pt x="67252" y="17142"/>
                  </a:lnTo>
                  <a:lnTo>
                    <a:pt x="65274" y="15652"/>
                  </a:lnTo>
                  <a:lnTo>
                    <a:pt x="65274" y="14161"/>
                  </a:lnTo>
                  <a:lnTo>
                    <a:pt x="64615" y="10434"/>
                  </a:lnTo>
                  <a:lnTo>
                    <a:pt x="64615" y="9689"/>
                  </a:lnTo>
                  <a:lnTo>
                    <a:pt x="63956" y="8198"/>
                  </a:lnTo>
                  <a:lnTo>
                    <a:pt x="61978" y="6708"/>
                  </a:lnTo>
                  <a:lnTo>
                    <a:pt x="64615" y="5217"/>
                  </a:lnTo>
                  <a:lnTo>
                    <a:pt x="64615" y="3726"/>
                  </a:lnTo>
                  <a:lnTo>
                    <a:pt x="63956" y="1490"/>
                  </a:lnTo>
                  <a:lnTo>
                    <a:pt x="61978" y="0"/>
                  </a:lnTo>
                  <a:lnTo>
                    <a:pt x="0" y="2236"/>
                  </a:lnTo>
                  <a:lnTo>
                    <a:pt x="0" y="35031"/>
                  </a:lnTo>
                  <a:lnTo>
                    <a:pt x="4615" y="39503"/>
                  </a:lnTo>
                  <a:lnTo>
                    <a:pt x="4615" y="40993"/>
                  </a:lnTo>
                  <a:lnTo>
                    <a:pt x="7252" y="47701"/>
                  </a:lnTo>
                  <a:lnTo>
                    <a:pt x="7912" y="49192"/>
                  </a:lnTo>
                  <a:lnTo>
                    <a:pt x="7912" y="53664"/>
                  </a:lnTo>
                  <a:lnTo>
                    <a:pt x="8571" y="55900"/>
                  </a:lnTo>
                  <a:lnTo>
                    <a:pt x="9890" y="61863"/>
                  </a:lnTo>
                  <a:lnTo>
                    <a:pt x="11208" y="66335"/>
                  </a:lnTo>
                  <a:lnTo>
                    <a:pt x="8571" y="70062"/>
                  </a:lnTo>
                  <a:lnTo>
                    <a:pt x="7252" y="76024"/>
                  </a:lnTo>
                  <a:lnTo>
                    <a:pt x="7252" y="78260"/>
                  </a:lnTo>
                  <a:lnTo>
                    <a:pt x="5934" y="81987"/>
                  </a:lnTo>
                  <a:lnTo>
                    <a:pt x="7912" y="87204"/>
                  </a:lnTo>
                  <a:lnTo>
                    <a:pt x="7912" y="90186"/>
                  </a:lnTo>
                  <a:lnTo>
                    <a:pt x="5934" y="97639"/>
                  </a:lnTo>
                  <a:lnTo>
                    <a:pt x="3956" y="101366"/>
                  </a:lnTo>
                  <a:lnTo>
                    <a:pt x="6593" y="101366"/>
                  </a:lnTo>
                  <a:lnTo>
                    <a:pt x="9890" y="101366"/>
                  </a:lnTo>
                  <a:lnTo>
                    <a:pt x="11868" y="99875"/>
                  </a:lnTo>
                  <a:lnTo>
                    <a:pt x="14505" y="99875"/>
                  </a:lnTo>
                  <a:lnTo>
                    <a:pt x="16483" y="99875"/>
                  </a:lnTo>
                  <a:lnTo>
                    <a:pt x="22417" y="101366"/>
                  </a:lnTo>
                  <a:lnTo>
                    <a:pt x="25714" y="102111"/>
                  </a:lnTo>
                  <a:lnTo>
                    <a:pt x="29010" y="103602"/>
                  </a:lnTo>
                  <a:lnTo>
                    <a:pt x="33626" y="105838"/>
                  </a:lnTo>
                  <a:lnTo>
                    <a:pt x="42197" y="105838"/>
                  </a:lnTo>
                  <a:lnTo>
                    <a:pt x="47472" y="105838"/>
                  </a:lnTo>
                  <a:lnTo>
                    <a:pt x="52087" y="105838"/>
                  </a:lnTo>
                  <a:lnTo>
                    <a:pt x="52747" y="105093"/>
                  </a:lnTo>
                  <a:lnTo>
                    <a:pt x="51428" y="102857"/>
                  </a:lnTo>
                  <a:lnTo>
                    <a:pt x="48131" y="102857"/>
                  </a:lnTo>
                  <a:lnTo>
                    <a:pt x="47472" y="102857"/>
                  </a:lnTo>
                  <a:lnTo>
                    <a:pt x="46153" y="102111"/>
                  </a:lnTo>
                  <a:lnTo>
                    <a:pt x="46813" y="99875"/>
                  </a:lnTo>
                  <a:lnTo>
                    <a:pt x="47472" y="98385"/>
                  </a:lnTo>
                  <a:lnTo>
                    <a:pt x="50769" y="98385"/>
                  </a:lnTo>
                  <a:lnTo>
                    <a:pt x="55384" y="100621"/>
                  </a:lnTo>
                  <a:lnTo>
                    <a:pt x="60000" y="105093"/>
                  </a:lnTo>
                  <a:lnTo>
                    <a:pt x="63956" y="105838"/>
                  </a:lnTo>
                  <a:lnTo>
                    <a:pt x="66593" y="104347"/>
                  </a:lnTo>
                  <a:lnTo>
                    <a:pt x="65934" y="107329"/>
                  </a:lnTo>
                  <a:lnTo>
                    <a:pt x="64615" y="111801"/>
                  </a:lnTo>
                  <a:lnTo>
                    <a:pt x="65934" y="114037"/>
                  </a:lnTo>
                  <a:lnTo>
                    <a:pt x="69890" y="115527"/>
                  </a:lnTo>
                  <a:lnTo>
                    <a:pt x="73186" y="115527"/>
                  </a:lnTo>
                  <a:lnTo>
                    <a:pt x="75824" y="117763"/>
                  </a:lnTo>
                  <a:lnTo>
                    <a:pt x="78461" y="117763"/>
                  </a:lnTo>
                  <a:lnTo>
                    <a:pt x="79780" y="114782"/>
                  </a:lnTo>
                  <a:lnTo>
                    <a:pt x="82417" y="111801"/>
                  </a:lnTo>
                  <a:lnTo>
                    <a:pt x="84395" y="111055"/>
                  </a:lnTo>
                  <a:lnTo>
                    <a:pt x="87032" y="111801"/>
                  </a:lnTo>
                  <a:lnTo>
                    <a:pt x="89670" y="115527"/>
                  </a:lnTo>
                  <a:lnTo>
                    <a:pt x="92307" y="115527"/>
                  </a:lnTo>
                  <a:lnTo>
                    <a:pt x="93626" y="114037"/>
                  </a:lnTo>
                  <a:lnTo>
                    <a:pt x="92307" y="108074"/>
                  </a:lnTo>
                  <a:lnTo>
                    <a:pt x="92307" y="106583"/>
                  </a:lnTo>
                  <a:lnTo>
                    <a:pt x="93626" y="105093"/>
                  </a:lnTo>
                  <a:lnTo>
                    <a:pt x="96263" y="105093"/>
                  </a:lnTo>
                  <a:lnTo>
                    <a:pt x="98901" y="106583"/>
                  </a:lnTo>
                  <a:lnTo>
                    <a:pt x="98901" y="109565"/>
                  </a:lnTo>
                  <a:lnTo>
                    <a:pt x="104175" y="110310"/>
                  </a:lnTo>
                  <a:lnTo>
                    <a:pt x="108791" y="112546"/>
                  </a:lnTo>
                  <a:lnTo>
                    <a:pt x="110769" y="114782"/>
                  </a:lnTo>
                  <a:lnTo>
                    <a:pt x="109450" y="117018"/>
                  </a:lnTo>
                  <a:lnTo>
                    <a:pt x="108791" y="120000"/>
                  </a:lnTo>
                  <a:lnTo>
                    <a:pt x="111428" y="120000"/>
                  </a:lnTo>
                  <a:lnTo>
                    <a:pt x="112747" y="117763"/>
                  </a:lnTo>
                  <a:lnTo>
                    <a:pt x="114065" y="116273"/>
                  </a:lnTo>
                  <a:lnTo>
                    <a:pt x="116043" y="117763"/>
                  </a:lnTo>
                  <a:lnTo>
                    <a:pt x="116043" y="119254"/>
                  </a:lnTo>
                  <a:lnTo>
                    <a:pt x="117362" y="117018"/>
                  </a:lnTo>
                  <a:lnTo>
                    <a:pt x="119340" y="114782"/>
                  </a:lnTo>
                  <a:lnTo>
                    <a:pt x="120000" y="114037"/>
                  </a:lnTo>
                  <a:lnTo>
                    <a:pt x="119340" y="111055"/>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89" name="Shape 1415">
              <a:extLst>
                <a:ext uri="{FF2B5EF4-FFF2-40B4-BE49-F238E27FC236}">
                  <a16:creationId xmlns:a16="http://schemas.microsoft.com/office/drawing/2014/main" id="{1237B439-7DA1-4A3B-B58F-F5AAE25B4C2B}"/>
                </a:ext>
              </a:extLst>
            </p:cNvPr>
            <p:cNvSpPr/>
            <p:nvPr/>
          </p:nvSpPr>
          <p:spPr>
            <a:xfrm>
              <a:off x="7499106" y="3812602"/>
              <a:ext cx="665701" cy="600514"/>
            </a:xfrm>
            <a:custGeom>
              <a:avLst/>
              <a:gdLst/>
              <a:ahLst/>
              <a:cxnLst/>
              <a:rect l="0" t="0" r="0" b="0"/>
              <a:pathLst>
                <a:path w="120000" h="120000" extrusionOk="0">
                  <a:moveTo>
                    <a:pt x="4417" y="100408"/>
                  </a:moveTo>
                  <a:lnTo>
                    <a:pt x="2944" y="98775"/>
                  </a:lnTo>
                  <a:lnTo>
                    <a:pt x="5153" y="101224"/>
                  </a:lnTo>
                  <a:lnTo>
                    <a:pt x="7361" y="102040"/>
                  </a:lnTo>
                  <a:lnTo>
                    <a:pt x="8834" y="100408"/>
                  </a:lnTo>
                  <a:lnTo>
                    <a:pt x="16196" y="101224"/>
                  </a:lnTo>
                  <a:lnTo>
                    <a:pt x="16196" y="120000"/>
                  </a:lnTo>
                  <a:lnTo>
                    <a:pt x="85398" y="117551"/>
                  </a:lnTo>
                  <a:lnTo>
                    <a:pt x="86134" y="117551"/>
                  </a:lnTo>
                  <a:lnTo>
                    <a:pt x="87607" y="113469"/>
                  </a:lnTo>
                  <a:lnTo>
                    <a:pt x="88343" y="111020"/>
                  </a:lnTo>
                  <a:lnTo>
                    <a:pt x="87607" y="108571"/>
                  </a:lnTo>
                  <a:lnTo>
                    <a:pt x="87607" y="103673"/>
                  </a:lnTo>
                  <a:lnTo>
                    <a:pt x="87607" y="102040"/>
                  </a:lnTo>
                  <a:lnTo>
                    <a:pt x="86134" y="99591"/>
                  </a:lnTo>
                  <a:lnTo>
                    <a:pt x="85398" y="98775"/>
                  </a:lnTo>
                  <a:lnTo>
                    <a:pt x="85398" y="97142"/>
                  </a:lnTo>
                  <a:lnTo>
                    <a:pt x="86134" y="95510"/>
                  </a:lnTo>
                  <a:lnTo>
                    <a:pt x="85398" y="94693"/>
                  </a:lnTo>
                  <a:lnTo>
                    <a:pt x="86871" y="92244"/>
                  </a:lnTo>
                  <a:lnTo>
                    <a:pt x="89079" y="88979"/>
                  </a:lnTo>
                  <a:lnTo>
                    <a:pt x="89815" y="88979"/>
                  </a:lnTo>
                  <a:lnTo>
                    <a:pt x="89079" y="87346"/>
                  </a:lnTo>
                  <a:lnTo>
                    <a:pt x="90552" y="84081"/>
                  </a:lnTo>
                  <a:lnTo>
                    <a:pt x="92024" y="81632"/>
                  </a:lnTo>
                  <a:lnTo>
                    <a:pt x="90552" y="80816"/>
                  </a:lnTo>
                  <a:lnTo>
                    <a:pt x="91288" y="77551"/>
                  </a:lnTo>
                  <a:lnTo>
                    <a:pt x="93496" y="75102"/>
                  </a:lnTo>
                  <a:lnTo>
                    <a:pt x="97177" y="70204"/>
                  </a:lnTo>
                  <a:lnTo>
                    <a:pt x="99386" y="66122"/>
                  </a:lnTo>
                  <a:lnTo>
                    <a:pt x="99386" y="62857"/>
                  </a:lnTo>
                  <a:lnTo>
                    <a:pt x="100858" y="58775"/>
                  </a:lnTo>
                  <a:lnTo>
                    <a:pt x="101595" y="58775"/>
                  </a:lnTo>
                  <a:lnTo>
                    <a:pt x="103067" y="57142"/>
                  </a:lnTo>
                  <a:lnTo>
                    <a:pt x="103803" y="54693"/>
                  </a:lnTo>
                  <a:lnTo>
                    <a:pt x="105276" y="53061"/>
                  </a:lnTo>
                  <a:lnTo>
                    <a:pt x="108220" y="51428"/>
                  </a:lnTo>
                  <a:lnTo>
                    <a:pt x="107484" y="48979"/>
                  </a:lnTo>
                  <a:lnTo>
                    <a:pt x="108957" y="47346"/>
                  </a:lnTo>
                  <a:lnTo>
                    <a:pt x="110429" y="44081"/>
                  </a:lnTo>
                  <a:lnTo>
                    <a:pt x="110429" y="39183"/>
                  </a:lnTo>
                  <a:lnTo>
                    <a:pt x="110429" y="35102"/>
                  </a:lnTo>
                  <a:lnTo>
                    <a:pt x="112638" y="31836"/>
                  </a:lnTo>
                  <a:lnTo>
                    <a:pt x="114846" y="30204"/>
                  </a:lnTo>
                  <a:lnTo>
                    <a:pt x="114846" y="28571"/>
                  </a:lnTo>
                  <a:lnTo>
                    <a:pt x="115582" y="26938"/>
                  </a:lnTo>
                  <a:lnTo>
                    <a:pt x="115582" y="23673"/>
                  </a:lnTo>
                  <a:lnTo>
                    <a:pt x="117791" y="22857"/>
                  </a:lnTo>
                  <a:lnTo>
                    <a:pt x="118527" y="21224"/>
                  </a:lnTo>
                  <a:lnTo>
                    <a:pt x="119263" y="19591"/>
                  </a:lnTo>
                  <a:lnTo>
                    <a:pt x="120000" y="17959"/>
                  </a:lnTo>
                  <a:lnTo>
                    <a:pt x="120000" y="15510"/>
                  </a:lnTo>
                  <a:lnTo>
                    <a:pt x="101595" y="16326"/>
                  </a:lnTo>
                  <a:lnTo>
                    <a:pt x="108957" y="4081"/>
                  </a:lnTo>
                  <a:lnTo>
                    <a:pt x="108220" y="0"/>
                  </a:lnTo>
                  <a:lnTo>
                    <a:pt x="0" y="3265"/>
                  </a:lnTo>
                  <a:lnTo>
                    <a:pt x="5153" y="38367"/>
                  </a:lnTo>
                  <a:lnTo>
                    <a:pt x="4417" y="100408"/>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90" name="Shape 1416">
              <a:extLst>
                <a:ext uri="{FF2B5EF4-FFF2-40B4-BE49-F238E27FC236}">
                  <a16:creationId xmlns:a16="http://schemas.microsoft.com/office/drawing/2014/main" id="{196C0285-9C94-464B-A1FD-A6DFC938BF98}"/>
                </a:ext>
              </a:extLst>
            </p:cNvPr>
            <p:cNvSpPr/>
            <p:nvPr/>
          </p:nvSpPr>
          <p:spPr>
            <a:xfrm>
              <a:off x="8095384" y="3690048"/>
              <a:ext cx="1127201" cy="367657"/>
            </a:xfrm>
            <a:custGeom>
              <a:avLst/>
              <a:gdLst/>
              <a:ahLst/>
              <a:cxnLst/>
              <a:rect l="0" t="0" r="0" b="0"/>
              <a:pathLst>
                <a:path w="120000" h="120000" extrusionOk="0">
                  <a:moveTo>
                    <a:pt x="71042" y="15700"/>
                  </a:moveTo>
                  <a:cubicBezTo>
                    <a:pt x="30552" y="23551"/>
                    <a:pt x="30552" y="23551"/>
                    <a:pt x="30552" y="23551"/>
                  </a:cubicBezTo>
                  <a:cubicBezTo>
                    <a:pt x="31288" y="34766"/>
                    <a:pt x="31288" y="34766"/>
                    <a:pt x="31288" y="34766"/>
                  </a:cubicBezTo>
                  <a:cubicBezTo>
                    <a:pt x="9570" y="35887"/>
                    <a:pt x="9570" y="35887"/>
                    <a:pt x="9570" y="35887"/>
                  </a:cubicBezTo>
                  <a:cubicBezTo>
                    <a:pt x="8834" y="37009"/>
                    <a:pt x="8834" y="37009"/>
                    <a:pt x="8834" y="37009"/>
                  </a:cubicBezTo>
                  <a:cubicBezTo>
                    <a:pt x="8834" y="40373"/>
                    <a:pt x="8834" y="40373"/>
                    <a:pt x="8834" y="40373"/>
                  </a:cubicBezTo>
                  <a:cubicBezTo>
                    <a:pt x="8834" y="43738"/>
                    <a:pt x="8834" y="43738"/>
                    <a:pt x="8834" y="43738"/>
                  </a:cubicBezTo>
                  <a:cubicBezTo>
                    <a:pt x="8466" y="47102"/>
                    <a:pt x="8466" y="47102"/>
                    <a:pt x="8466" y="47102"/>
                  </a:cubicBezTo>
                  <a:cubicBezTo>
                    <a:pt x="7730" y="48224"/>
                    <a:pt x="7730" y="48224"/>
                    <a:pt x="7730" y="48224"/>
                  </a:cubicBezTo>
                  <a:cubicBezTo>
                    <a:pt x="7361" y="50467"/>
                    <a:pt x="7361" y="50467"/>
                    <a:pt x="7361" y="50467"/>
                  </a:cubicBezTo>
                  <a:cubicBezTo>
                    <a:pt x="7730" y="51588"/>
                    <a:pt x="7730" y="51588"/>
                    <a:pt x="7730" y="51588"/>
                  </a:cubicBezTo>
                  <a:cubicBezTo>
                    <a:pt x="7730" y="51588"/>
                    <a:pt x="8466" y="54953"/>
                    <a:pt x="8466" y="56074"/>
                  </a:cubicBezTo>
                  <a:cubicBezTo>
                    <a:pt x="8834" y="57196"/>
                    <a:pt x="8098" y="58317"/>
                    <a:pt x="8098" y="58317"/>
                  </a:cubicBezTo>
                  <a:cubicBezTo>
                    <a:pt x="7361" y="61682"/>
                    <a:pt x="7361" y="61682"/>
                    <a:pt x="7361" y="61682"/>
                  </a:cubicBezTo>
                  <a:cubicBezTo>
                    <a:pt x="6993" y="65046"/>
                    <a:pt x="6993" y="65046"/>
                    <a:pt x="6993" y="65046"/>
                  </a:cubicBezTo>
                  <a:cubicBezTo>
                    <a:pt x="7361" y="65046"/>
                    <a:pt x="7361" y="65046"/>
                    <a:pt x="7361" y="65046"/>
                  </a:cubicBezTo>
                  <a:cubicBezTo>
                    <a:pt x="7361" y="69532"/>
                    <a:pt x="7361" y="69532"/>
                    <a:pt x="7361" y="69532"/>
                  </a:cubicBezTo>
                  <a:cubicBezTo>
                    <a:pt x="6993" y="71775"/>
                    <a:pt x="6993" y="71775"/>
                    <a:pt x="6993" y="71775"/>
                  </a:cubicBezTo>
                  <a:cubicBezTo>
                    <a:pt x="6625" y="74018"/>
                    <a:pt x="6625" y="74018"/>
                    <a:pt x="6625" y="74018"/>
                  </a:cubicBezTo>
                  <a:cubicBezTo>
                    <a:pt x="5889" y="77383"/>
                    <a:pt x="5889" y="77383"/>
                    <a:pt x="5889" y="77383"/>
                  </a:cubicBezTo>
                  <a:cubicBezTo>
                    <a:pt x="4785" y="78504"/>
                    <a:pt x="4785" y="78504"/>
                    <a:pt x="4785" y="78504"/>
                  </a:cubicBezTo>
                  <a:cubicBezTo>
                    <a:pt x="4785" y="84112"/>
                    <a:pt x="4785" y="84112"/>
                    <a:pt x="4785" y="84112"/>
                  </a:cubicBezTo>
                  <a:cubicBezTo>
                    <a:pt x="4417" y="86355"/>
                    <a:pt x="4417" y="86355"/>
                    <a:pt x="4417" y="86355"/>
                  </a:cubicBezTo>
                  <a:cubicBezTo>
                    <a:pt x="4417" y="88598"/>
                    <a:pt x="4417" y="88598"/>
                    <a:pt x="4417" y="88598"/>
                  </a:cubicBezTo>
                  <a:cubicBezTo>
                    <a:pt x="2944" y="91962"/>
                    <a:pt x="2944" y="91962"/>
                    <a:pt x="2944" y="91962"/>
                  </a:cubicBezTo>
                  <a:cubicBezTo>
                    <a:pt x="1840" y="97570"/>
                    <a:pt x="1840" y="97570"/>
                    <a:pt x="1840" y="97570"/>
                  </a:cubicBezTo>
                  <a:cubicBezTo>
                    <a:pt x="1840" y="103177"/>
                    <a:pt x="1840" y="103177"/>
                    <a:pt x="1840" y="103177"/>
                  </a:cubicBezTo>
                  <a:cubicBezTo>
                    <a:pt x="1840" y="111028"/>
                    <a:pt x="1840" y="111028"/>
                    <a:pt x="1840" y="111028"/>
                  </a:cubicBezTo>
                  <a:cubicBezTo>
                    <a:pt x="736" y="116635"/>
                    <a:pt x="736" y="116635"/>
                    <a:pt x="736" y="116635"/>
                  </a:cubicBezTo>
                  <a:cubicBezTo>
                    <a:pt x="0" y="120000"/>
                    <a:pt x="0" y="120000"/>
                    <a:pt x="0" y="120000"/>
                  </a:cubicBezTo>
                  <a:cubicBezTo>
                    <a:pt x="0" y="120000"/>
                    <a:pt x="0" y="120000"/>
                    <a:pt x="0" y="120000"/>
                  </a:cubicBezTo>
                  <a:cubicBezTo>
                    <a:pt x="85398" y="99813"/>
                    <a:pt x="85398" y="99813"/>
                    <a:pt x="85398" y="99813"/>
                  </a:cubicBezTo>
                  <a:cubicBezTo>
                    <a:pt x="85398" y="99813"/>
                    <a:pt x="85398" y="99813"/>
                    <a:pt x="85398" y="99813"/>
                  </a:cubicBezTo>
                  <a:cubicBezTo>
                    <a:pt x="85398" y="98691"/>
                    <a:pt x="85398" y="98691"/>
                    <a:pt x="85398" y="98691"/>
                  </a:cubicBezTo>
                  <a:cubicBezTo>
                    <a:pt x="85766" y="91962"/>
                    <a:pt x="85766" y="91962"/>
                    <a:pt x="85766" y="91962"/>
                  </a:cubicBezTo>
                  <a:cubicBezTo>
                    <a:pt x="85766" y="88598"/>
                    <a:pt x="85766" y="88598"/>
                    <a:pt x="85766" y="88598"/>
                  </a:cubicBezTo>
                  <a:cubicBezTo>
                    <a:pt x="87239" y="84112"/>
                    <a:pt x="87239" y="84112"/>
                    <a:pt x="87239" y="84112"/>
                  </a:cubicBezTo>
                  <a:cubicBezTo>
                    <a:pt x="88343" y="84112"/>
                    <a:pt x="88343" y="84112"/>
                    <a:pt x="88343" y="84112"/>
                  </a:cubicBezTo>
                  <a:cubicBezTo>
                    <a:pt x="89815" y="80747"/>
                    <a:pt x="89815" y="80747"/>
                    <a:pt x="89815" y="80747"/>
                  </a:cubicBezTo>
                  <a:cubicBezTo>
                    <a:pt x="89447" y="76261"/>
                    <a:pt x="89447" y="76261"/>
                    <a:pt x="89447" y="76261"/>
                  </a:cubicBezTo>
                  <a:cubicBezTo>
                    <a:pt x="90552" y="71775"/>
                    <a:pt x="90552" y="71775"/>
                    <a:pt x="90552" y="71775"/>
                  </a:cubicBezTo>
                  <a:cubicBezTo>
                    <a:pt x="103067" y="49345"/>
                    <a:pt x="103067" y="49345"/>
                    <a:pt x="103067" y="49345"/>
                  </a:cubicBezTo>
                  <a:cubicBezTo>
                    <a:pt x="104907" y="45981"/>
                    <a:pt x="104907" y="45981"/>
                    <a:pt x="104907" y="45981"/>
                  </a:cubicBezTo>
                  <a:cubicBezTo>
                    <a:pt x="105644" y="41495"/>
                    <a:pt x="105644" y="41495"/>
                    <a:pt x="105644" y="41495"/>
                  </a:cubicBezTo>
                  <a:cubicBezTo>
                    <a:pt x="107116" y="34766"/>
                    <a:pt x="107116" y="34766"/>
                    <a:pt x="107116" y="34766"/>
                  </a:cubicBezTo>
                  <a:cubicBezTo>
                    <a:pt x="108220" y="34766"/>
                    <a:pt x="108220" y="34766"/>
                    <a:pt x="108220" y="34766"/>
                  </a:cubicBezTo>
                  <a:cubicBezTo>
                    <a:pt x="109325" y="39252"/>
                    <a:pt x="109325" y="39252"/>
                    <a:pt x="109325" y="39252"/>
                  </a:cubicBezTo>
                  <a:cubicBezTo>
                    <a:pt x="110797" y="34766"/>
                    <a:pt x="110797" y="34766"/>
                    <a:pt x="110797" y="34766"/>
                  </a:cubicBezTo>
                  <a:cubicBezTo>
                    <a:pt x="112638" y="28037"/>
                    <a:pt x="112638" y="28037"/>
                    <a:pt x="112638" y="28037"/>
                  </a:cubicBezTo>
                  <a:cubicBezTo>
                    <a:pt x="116687" y="25794"/>
                    <a:pt x="116687" y="25794"/>
                    <a:pt x="116687" y="25794"/>
                  </a:cubicBezTo>
                  <a:cubicBezTo>
                    <a:pt x="117055" y="21308"/>
                    <a:pt x="117055" y="21308"/>
                    <a:pt x="117055" y="21308"/>
                  </a:cubicBezTo>
                  <a:cubicBezTo>
                    <a:pt x="118159" y="15700"/>
                    <a:pt x="118159" y="15700"/>
                    <a:pt x="118159" y="15700"/>
                  </a:cubicBezTo>
                  <a:cubicBezTo>
                    <a:pt x="119631" y="13457"/>
                    <a:pt x="119631" y="13457"/>
                    <a:pt x="119631" y="13457"/>
                  </a:cubicBezTo>
                  <a:cubicBezTo>
                    <a:pt x="120000" y="13457"/>
                    <a:pt x="120000" y="13457"/>
                    <a:pt x="120000" y="13457"/>
                  </a:cubicBezTo>
                  <a:cubicBezTo>
                    <a:pt x="120000" y="0"/>
                    <a:pt x="120000" y="0"/>
                    <a:pt x="120000" y="0"/>
                  </a:cubicBezTo>
                  <a:lnTo>
                    <a:pt x="71042" y="15700"/>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91" name="Shape 1417">
              <a:extLst>
                <a:ext uri="{FF2B5EF4-FFF2-40B4-BE49-F238E27FC236}">
                  <a16:creationId xmlns:a16="http://schemas.microsoft.com/office/drawing/2014/main" id="{89D7C2B3-41B5-4159-86C4-F88528EFE98A}"/>
                </a:ext>
              </a:extLst>
            </p:cNvPr>
            <p:cNvSpPr/>
            <p:nvPr/>
          </p:nvSpPr>
          <p:spPr>
            <a:xfrm>
              <a:off x="8895863" y="3567493"/>
              <a:ext cx="1127201" cy="498384"/>
            </a:xfrm>
            <a:custGeom>
              <a:avLst/>
              <a:gdLst/>
              <a:ahLst/>
              <a:cxnLst/>
              <a:rect l="0" t="0" r="0" b="0"/>
              <a:pathLst>
                <a:path w="120000" h="120000" extrusionOk="0">
                  <a:moveTo>
                    <a:pt x="119263" y="28333"/>
                  </a:moveTo>
                  <a:cubicBezTo>
                    <a:pt x="118527" y="25833"/>
                    <a:pt x="118527" y="25833"/>
                    <a:pt x="118527" y="25833"/>
                  </a:cubicBezTo>
                  <a:cubicBezTo>
                    <a:pt x="117791" y="23333"/>
                    <a:pt x="117791" y="23333"/>
                    <a:pt x="117791" y="23333"/>
                  </a:cubicBezTo>
                  <a:cubicBezTo>
                    <a:pt x="116687" y="23333"/>
                    <a:pt x="116687" y="23333"/>
                    <a:pt x="116687" y="23333"/>
                  </a:cubicBezTo>
                  <a:cubicBezTo>
                    <a:pt x="116319" y="24166"/>
                    <a:pt x="116319" y="24166"/>
                    <a:pt x="116319" y="24166"/>
                  </a:cubicBezTo>
                  <a:cubicBezTo>
                    <a:pt x="115950" y="31666"/>
                    <a:pt x="115950" y="31666"/>
                    <a:pt x="115950" y="31666"/>
                  </a:cubicBezTo>
                  <a:cubicBezTo>
                    <a:pt x="115950" y="33333"/>
                    <a:pt x="115950" y="33333"/>
                    <a:pt x="115950" y="33333"/>
                  </a:cubicBezTo>
                  <a:cubicBezTo>
                    <a:pt x="114846" y="31666"/>
                    <a:pt x="114846" y="31666"/>
                    <a:pt x="114846" y="31666"/>
                  </a:cubicBezTo>
                  <a:cubicBezTo>
                    <a:pt x="114478" y="26666"/>
                    <a:pt x="114478" y="26666"/>
                    <a:pt x="114478" y="26666"/>
                  </a:cubicBezTo>
                  <a:cubicBezTo>
                    <a:pt x="113742" y="23333"/>
                    <a:pt x="113742" y="23333"/>
                    <a:pt x="113742" y="23333"/>
                  </a:cubicBezTo>
                  <a:cubicBezTo>
                    <a:pt x="112638" y="22500"/>
                    <a:pt x="112638" y="22500"/>
                    <a:pt x="112638" y="22500"/>
                  </a:cubicBezTo>
                  <a:cubicBezTo>
                    <a:pt x="110429" y="25000"/>
                    <a:pt x="110429" y="25000"/>
                    <a:pt x="110429" y="25000"/>
                  </a:cubicBezTo>
                  <a:cubicBezTo>
                    <a:pt x="109693" y="25000"/>
                    <a:pt x="109693" y="25000"/>
                    <a:pt x="109693" y="25000"/>
                  </a:cubicBezTo>
                  <a:cubicBezTo>
                    <a:pt x="107484" y="26666"/>
                    <a:pt x="107484" y="26666"/>
                    <a:pt x="107484" y="26666"/>
                  </a:cubicBezTo>
                  <a:cubicBezTo>
                    <a:pt x="106380" y="29166"/>
                    <a:pt x="106380" y="29166"/>
                    <a:pt x="106380" y="29166"/>
                  </a:cubicBezTo>
                  <a:cubicBezTo>
                    <a:pt x="105276" y="32500"/>
                    <a:pt x="105276" y="32500"/>
                    <a:pt x="105276" y="32500"/>
                  </a:cubicBezTo>
                  <a:cubicBezTo>
                    <a:pt x="104907" y="30833"/>
                    <a:pt x="104907" y="30833"/>
                    <a:pt x="104907" y="30833"/>
                  </a:cubicBezTo>
                  <a:cubicBezTo>
                    <a:pt x="104907" y="26666"/>
                    <a:pt x="104907" y="26666"/>
                    <a:pt x="104907" y="26666"/>
                  </a:cubicBezTo>
                  <a:cubicBezTo>
                    <a:pt x="104907" y="25000"/>
                    <a:pt x="104907" y="25000"/>
                    <a:pt x="104907" y="25000"/>
                  </a:cubicBezTo>
                  <a:cubicBezTo>
                    <a:pt x="104171" y="22500"/>
                    <a:pt x="104171" y="22500"/>
                    <a:pt x="104171" y="22500"/>
                  </a:cubicBezTo>
                  <a:cubicBezTo>
                    <a:pt x="103803" y="20833"/>
                    <a:pt x="103803" y="20833"/>
                    <a:pt x="103803" y="20833"/>
                  </a:cubicBezTo>
                  <a:cubicBezTo>
                    <a:pt x="103435" y="19166"/>
                    <a:pt x="103435" y="19166"/>
                    <a:pt x="103435" y="19166"/>
                  </a:cubicBezTo>
                  <a:cubicBezTo>
                    <a:pt x="103435" y="16666"/>
                    <a:pt x="103435" y="16666"/>
                    <a:pt x="103435" y="16666"/>
                  </a:cubicBezTo>
                  <a:cubicBezTo>
                    <a:pt x="103435" y="15000"/>
                    <a:pt x="103435" y="15000"/>
                    <a:pt x="103435" y="15000"/>
                  </a:cubicBezTo>
                  <a:cubicBezTo>
                    <a:pt x="104171" y="13333"/>
                    <a:pt x="104171" y="13333"/>
                    <a:pt x="104171" y="13333"/>
                  </a:cubicBezTo>
                  <a:cubicBezTo>
                    <a:pt x="104171" y="13333"/>
                    <a:pt x="104171" y="13333"/>
                    <a:pt x="104171" y="13333"/>
                  </a:cubicBezTo>
                  <a:cubicBezTo>
                    <a:pt x="104539" y="16666"/>
                    <a:pt x="104539" y="16666"/>
                    <a:pt x="104539" y="16666"/>
                  </a:cubicBezTo>
                  <a:cubicBezTo>
                    <a:pt x="104907" y="21666"/>
                    <a:pt x="104907" y="21666"/>
                    <a:pt x="104907" y="21666"/>
                  </a:cubicBezTo>
                  <a:cubicBezTo>
                    <a:pt x="105644" y="25833"/>
                    <a:pt x="105644" y="25833"/>
                    <a:pt x="105644" y="25833"/>
                  </a:cubicBezTo>
                  <a:cubicBezTo>
                    <a:pt x="106748" y="24166"/>
                    <a:pt x="106748" y="24166"/>
                    <a:pt x="106748" y="24166"/>
                  </a:cubicBezTo>
                  <a:cubicBezTo>
                    <a:pt x="107116" y="23333"/>
                    <a:pt x="107116" y="23333"/>
                    <a:pt x="107116" y="23333"/>
                  </a:cubicBezTo>
                  <a:cubicBezTo>
                    <a:pt x="108220" y="21666"/>
                    <a:pt x="108220" y="21666"/>
                    <a:pt x="108220" y="21666"/>
                  </a:cubicBezTo>
                  <a:cubicBezTo>
                    <a:pt x="108588" y="21666"/>
                    <a:pt x="108588" y="21666"/>
                    <a:pt x="108588" y="21666"/>
                  </a:cubicBezTo>
                  <a:cubicBezTo>
                    <a:pt x="110061" y="20000"/>
                    <a:pt x="110061" y="20000"/>
                    <a:pt x="110061" y="20000"/>
                  </a:cubicBezTo>
                  <a:cubicBezTo>
                    <a:pt x="110429" y="18333"/>
                    <a:pt x="110429" y="18333"/>
                    <a:pt x="110429" y="18333"/>
                  </a:cubicBezTo>
                  <a:cubicBezTo>
                    <a:pt x="112269" y="18333"/>
                    <a:pt x="112269" y="18333"/>
                    <a:pt x="112269" y="18333"/>
                  </a:cubicBezTo>
                  <a:cubicBezTo>
                    <a:pt x="112638" y="15833"/>
                    <a:pt x="112638" y="15833"/>
                    <a:pt x="112638" y="15833"/>
                  </a:cubicBezTo>
                  <a:cubicBezTo>
                    <a:pt x="113006" y="15000"/>
                    <a:pt x="113006" y="15000"/>
                    <a:pt x="113006" y="15000"/>
                  </a:cubicBezTo>
                  <a:cubicBezTo>
                    <a:pt x="113006" y="15000"/>
                    <a:pt x="112638" y="14166"/>
                    <a:pt x="112638" y="13333"/>
                  </a:cubicBezTo>
                  <a:cubicBezTo>
                    <a:pt x="112269" y="13333"/>
                    <a:pt x="112269" y="13333"/>
                    <a:pt x="112269" y="13333"/>
                  </a:cubicBezTo>
                  <a:cubicBezTo>
                    <a:pt x="111533" y="10833"/>
                    <a:pt x="111533" y="10833"/>
                    <a:pt x="111533" y="10833"/>
                  </a:cubicBezTo>
                  <a:cubicBezTo>
                    <a:pt x="111533" y="10000"/>
                    <a:pt x="111533" y="10000"/>
                    <a:pt x="111533" y="10000"/>
                  </a:cubicBezTo>
                  <a:cubicBezTo>
                    <a:pt x="111901" y="10000"/>
                    <a:pt x="111901" y="10000"/>
                    <a:pt x="111901" y="10000"/>
                  </a:cubicBezTo>
                  <a:cubicBezTo>
                    <a:pt x="113742" y="11666"/>
                    <a:pt x="113742" y="11666"/>
                    <a:pt x="113742" y="11666"/>
                  </a:cubicBezTo>
                  <a:cubicBezTo>
                    <a:pt x="114846" y="11666"/>
                    <a:pt x="114846" y="11666"/>
                    <a:pt x="114846" y="11666"/>
                  </a:cubicBezTo>
                  <a:cubicBezTo>
                    <a:pt x="114846" y="9166"/>
                    <a:pt x="114846" y="9166"/>
                    <a:pt x="114846" y="9166"/>
                  </a:cubicBezTo>
                  <a:cubicBezTo>
                    <a:pt x="113742" y="5833"/>
                    <a:pt x="113742" y="5833"/>
                    <a:pt x="113742" y="5833"/>
                  </a:cubicBezTo>
                  <a:cubicBezTo>
                    <a:pt x="113374" y="3333"/>
                    <a:pt x="113374" y="3333"/>
                    <a:pt x="113374" y="3333"/>
                  </a:cubicBezTo>
                  <a:cubicBezTo>
                    <a:pt x="112269" y="0"/>
                    <a:pt x="112269" y="0"/>
                    <a:pt x="112269" y="0"/>
                  </a:cubicBezTo>
                  <a:cubicBezTo>
                    <a:pt x="80245" y="15000"/>
                    <a:pt x="80245" y="15000"/>
                    <a:pt x="80245" y="15000"/>
                  </a:cubicBezTo>
                  <a:cubicBezTo>
                    <a:pt x="57055" y="23333"/>
                    <a:pt x="57055" y="23333"/>
                    <a:pt x="57055" y="23333"/>
                  </a:cubicBezTo>
                  <a:cubicBezTo>
                    <a:pt x="34601" y="29166"/>
                    <a:pt x="34601" y="29166"/>
                    <a:pt x="34601" y="29166"/>
                  </a:cubicBezTo>
                  <a:cubicBezTo>
                    <a:pt x="34601" y="39166"/>
                    <a:pt x="34601" y="39166"/>
                    <a:pt x="34601" y="39166"/>
                  </a:cubicBezTo>
                  <a:cubicBezTo>
                    <a:pt x="34233" y="39166"/>
                    <a:pt x="34233" y="39166"/>
                    <a:pt x="34233" y="39166"/>
                  </a:cubicBezTo>
                  <a:cubicBezTo>
                    <a:pt x="32760" y="40833"/>
                    <a:pt x="32760" y="40833"/>
                    <a:pt x="32760" y="40833"/>
                  </a:cubicBezTo>
                  <a:cubicBezTo>
                    <a:pt x="31656" y="45000"/>
                    <a:pt x="31656" y="45000"/>
                    <a:pt x="31656" y="45000"/>
                  </a:cubicBezTo>
                  <a:cubicBezTo>
                    <a:pt x="31288" y="48333"/>
                    <a:pt x="31288" y="48333"/>
                    <a:pt x="31288" y="48333"/>
                  </a:cubicBezTo>
                  <a:cubicBezTo>
                    <a:pt x="27239" y="50000"/>
                    <a:pt x="27239" y="50000"/>
                    <a:pt x="27239" y="50000"/>
                  </a:cubicBezTo>
                  <a:cubicBezTo>
                    <a:pt x="25398" y="55000"/>
                    <a:pt x="25398" y="55000"/>
                    <a:pt x="25398" y="55000"/>
                  </a:cubicBezTo>
                  <a:cubicBezTo>
                    <a:pt x="23926" y="58333"/>
                    <a:pt x="23926" y="58333"/>
                    <a:pt x="23926" y="58333"/>
                  </a:cubicBezTo>
                  <a:cubicBezTo>
                    <a:pt x="22822" y="55000"/>
                    <a:pt x="22822" y="55000"/>
                    <a:pt x="22822" y="55000"/>
                  </a:cubicBezTo>
                  <a:cubicBezTo>
                    <a:pt x="21717" y="55000"/>
                    <a:pt x="21717" y="55000"/>
                    <a:pt x="21717" y="55000"/>
                  </a:cubicBezTo>
                  <a:cubicBezTo>
                    <a:pt x="20245" y="60000"/>
                    <a:pt x="20245" y="60000"/>
                    <a:pt x="20245" y="60000"/>
                  </a:cubicBezTo>
                  <a:cubicBezTo>
                    <a:pt x="19509" y="63333"/>
                    <a:pt x="19509" y="63333"/>
                    <a:pt x="19509" y="63333"/>
                  </a:cubicBezTo>
                  <a:cubicBezTo>
                    <a:pt x="17668" y="65833"/>
                    <a:pt x="17668" y="65833"/>
                    <a:pt x="17668" y="65833"/>
                  </a:cubicBezTo>
                  <a:cubicBezTo>
                    <a:pt x="5153" y="82500"/>
                    <a:pt x="5153" y="82500"/>
                    <a:pt x="5153" y="82500"/>
                  </a:cubicBezTo>
                  <a:cubicBezTo>
                    <a:pt x="4049" y="85833"/>
                    <a:pt x="4049" y="85833"/>
                    <a:pt x="4049" y="85833"/>
                  </a:cubicBezTo>
                  <a:cubicBezTo>
                    <a:pt x="4417" y="89166"/>
                    <a:pt x="4417" y="89166"/>
                    <a:pt x="4417" y="89166"/>
                  </a:cubicBezTo>
                  <a:cubicBezTo>
                    <a:pt x="2944" y="91666"/>
                    <a:pt x="2944" y="91666"/>
                    <a:pt x="2944" y="91666"/>
                  </a:cubicBezTo>
                  <a:cubicBezTo>
                    <a:pt x="1840" y="91666"/>
                    <a:pt x="1840" y="91666"/>
                    <a:pt x="1840" y="91666"/>
                  </a:cubicBezTo>
                  <a:cubicBezTo>
                    <a:pt x="368" y="95000"/>
                    <a:pt x="368" y="95000"/>
                    <a:pt x="368" y="95000"/>
                  </a:cubicBezTo>
                  <a:cubicBezTo>
                    <a:pt x="368" y="97500"/>
                    <a:pt x="368" y="97500"/>
                    <a:pt x="368" y="97500"/>
                  </a:cubicBezTo>
                  <a:cubicBezTo>
                    <a:pt x="0" y="102500"/>
                    <a:pt x="0" y="102500"/>
                    <a:pt x="0" y="102500"/>
                  </a:cubicBezTo>
                  <a:cubicBezTo>
                    <a:pt x="0" y="103333"/>
                    <a:pt x="0" y="103333"/>
                    <a:pt x="0" y="103333"/>
                  </a:cubicBezTo>
                  <a:cubicBezTo>
                    <a:pt x="0" y="103333"/>
                    <a:pt x="0" y="103333"/>
                    <a:pt x="0" y="103333"/>
                  </a:cubicBezTo>
                  <a:cubicBezTo>
                    <a:pt x="20613" y="98333"/>
                    <a:pt x="20613" y="98333"/>
                    <a:pt x="20613" y="98333"/>
                  </a:cubicBezTo>
                  <a:cubicBezTo>
                    <a:pt x="26871" y="87500"/>
                    <a:pt x="26871" y="87500"/>
                    <a:pt x="26871" y="87500"/>
                  </a:cubicBezTo>
                  <a:cubicBezTo>
                    <a:pt x="30552" y="86666"/>
                    <a:pt x="30552" y="86666"/>
                    <a:pt x="30552" y="86666"/>
                  </a:cubicBezTo>
                  <a:cubicBezTo>
                    <a:pt x="33128" y="86666"/>
                    <a:pt x="33128" y="86666"/>
                    <a:pt x="33128" y="86666"/>
                  </a:cubicBezTo>
                  <a:cubicBezTo>
                    <a:pt x="37546" y="88333"/>
                    <a:pt x="37546" y="88333"/>
                    <a:pt x="37546" y="88333"/>
                  </a:cubicBezTo>
                  <a:cubicBezTo>
                    <a:pt x="39754" y="87500"/>
                    <a:pt x="39754" y="87500"/>
                    <a:pt x="39754" y="87500"/>
                  </a:cubicBezTo>
                  <a:cubicBezTo>
                    <a:pt x="40858" y="86666"/>
                    <a:pt x="40858" y="86666"/>
                    <a:pt x="40858" y="86666"/>
                  </a:cubicBezTo>
                  <a:cubicBezTo>
                    <a:pt x="42699" y="84166"/>
                    <a:pt x="42699" y="84166"/>
                    <a:pt x="42699" y="84166"/>
                  </a:cubicBezTo>
                  <a:cubicBezTo>
                    <a:pt x="45276" y="83333"/>
                    <a:pt x="45276" y="83333"/>
                    <a:pt x="45276" y="83333"/>
                  </a:cubicBezTo>
                  <a:cubicBezTo>
                    <a:pt x="48588" y="84166"/>
                    <a:pt x="48588" y="84166"/>
                    <a:pt x="48588" y="84166"/>
                  </a:cubicBezTo>
                  <a:cubicBezTo>
                    <a:pt x="50797" y="86666"/>
                    <a:pt x="50797" y="86666"/>
                    <a:pt x="50797" y="86666"/>
                  </a:cubicBezTo>
                  <a:cubicBezTo>
                    <a:pt x="52269" y="95000"/>
                    <a:pt x="52269" y="95000"/>
                    <a:pt x="52269" y="95000"/>
                  </a:cubicBezTo>
                  <a:cubicBezTo>
                    <a:pt x="66993" y="88333"/>
                    <a:pt x="66993" y="88333"/>
                    <a:pt x="66993" y="88333"/>
                  </a:cubicBezTo>
                  <a:cubicBezTo>
                    <a:pt x="86134" y="120000"/>
                    <a:pt x="86134" y="120000"/>
                    <a:pt x="86134" y="120000"/>
                  </a:cubicBezTo>
                  <a:cubicBezTo>
                    <a:pt x="89447" y="116666"/>
                    <a:pt x="89447" y="116666"/>
                    <a:pt x="89447" y="116666"/>
                  </a:cubicBezTo>
                  <a:cubicBezTo>
                    <a:pt x="90184" y="116666"/>
                    <a:pt x="90184" y="116666"/>
                    <a:pt x="90184" y="116666"/>
                  </a:cubicBezTo>
                  <a:cubicBezTo>
                    <a:pt x="93496" y="115833"/>
                    <a:pt x="93496" y="115833"/>
                    <a:pt x="93496" y="115833"/>
                  </a:cubicBezTo>
                  <a:cubicBezTo>
                    <a:pt x="94233" y="113333"/>
                    <a:pt x="94233" y="113333"/>
                    <a:pt x="94233" y="113333"/>
                  </a:cubicBezTo>
                  <a:cubicBezTo>
                    <a:pt x="95337" y="110833"/>
                    <a:pt x="95337" y="110833"/>
                    <a:pt x="95337" y="110833"/>
                  </a:cubicBezTo>
                  <a:cubicBezTo>
                    <a:pt x="95705" y="103333"/>
                    <a:pt x="95705" y="103333"/>
                    <a:pt x="95705" y="103333"/>
                  </a:cubicBezTo>
                  <a:cubicBezTo>
                    <a:pt x="96809" y="97500"/>
                    <a:pt x="96809" y="97500"/>
                    <a:pt x="96809" y="97500"/>
                  </a:cubicBezTo>
                  <a:cubicBezTo>
                    <a:pt x="98282" y="92500"/>
                    <a:pt x="98282" y="92500"/>
                    <a:pt x="98282" y="92500"/>
                  </a:cubicBezTo>
                  <a:cubicBezTo>
                    <a:pt x="99754" y="90000"/>
                    <a:pt x="99754" y="90000"/>
                    <a:pt x="99754" y="90000"/>
                  </a:cubicBezTo>
                  <a:cubicBezTo>
                    <a:pt x="99754" y="88333"/>
                    <a:pt x="99754" y="88333"/>
                    <a:pt x="99754" y="88333"/>
                  </a:cubicBezTo>
                  <a:cubicBezTo>
                    <a:pt x="99386" y="85833"/>
                    <a:pt x="99386" y="85833"/>
                    <a:pt x="99386" y="85833"/>
                  </a:cubicBezTo>
                  <a:cubicBezTo>
                    <a:pt x="99018" y="84166"/>
                    <a:pt x="99018" y="84166"/>
                    <a:pt x="99018" y="84166"/>
                  </a:cubicBezTo>
                  <a:cubicBezTo>
                    <a:pt x="99386" y="83333"/>
                    <a:pt x="99386" y="83333"/>
                    <a:pt x="99386" y="83333"/>
                  </a:cubicBezTo>
                  <a:cubicBezTo>
                    <a:pt x="99386" y="81666"/>
                    <a:pt x="99386" y="81666"/>
                    <a:pt x="99386" y="81666"/>
                  </a:cubicBezTo>
                  <a:cubicBezTo>
                    <a:pt x="99754" y="80833"/>
                    <a:pt x="99754" y="80833"/>
                    <a:pt x="99754" y="80833"/>
                  </a:cubicBezTo>
                  <a:cubicBezTo>
                    <a:pt x="100122" y="80833"/>
                    <a:pt x="100122" y="80833"/>
                    <a:pt x="100122" y="80833"/>
                  </a:cubicBezTo>
                  <a:cubicBezTo>
                    <a:pt x="100490" y="81666"/>
                    <a:pt x="100490" y="81666"/>
                    <a:pt x="100490" y="81666"/>
                  </a:cubicBezTo>
                  <a:cubicBezTo>
                    <a:pt x="100858" y="85000"/>
                    <a:pt x="100858" y="85000"/>
                    <a:pt x="100858" y="85000"/>
                  </a:cubicBezTo>
                  <a:cubicBezTo>
                    <a:pt x="102331" y="83333"/>
                    <a:pt x="102331" y="83333"/>
                    <a:pt x="102331" y="83333"/>
                  </a:cubicBezTo>
                  <a:cubicBezTo>
                    <a:pt x="103435" y="82500"/>
                    <a:pt x="103435" y="82500"/>
                    <a:pt x="103435" y="82500"/>
                  </a:cubicBezTo>
                  <a:cubicBezTo>
                    <a:pt x="103435" y="80833"/>
                    <a:pt x="103435" y="80833"/>
                    <a:pt x="103435" y="80833"/>
                  </a:cubicBezTo>
                  <a:cubicBezTo>
                    <a:pt x="103435" y="79166"/>
                    <a:pt x="103435" y="79166"/>
                    <a:pt x="103435" y="79166"/>
                  </a:cubicBezTo>
                  <a:cubicBezTo>
                    <a:pt x="104171" y="78333"/>
                    <a:pt x="104171" y="78333"/>
                    <a:pt x="104171" y="78333"/>
                  </a:cubicBezTo>
                  <a:cubicBezTo>
                    <a:pt x="104171" y="77500"/>
                    <a:pt x="104171" y="77500"/>
                    <a:pt x="104171" y="77500"/>
                  </a:cubicBezTo>
                  <a:cubicBezTo>
                    <a:pt x="104907" y="79166"/>
                    <a:pt x="104907" y="79166"/>
                    <a:pt x="104907" y="79166"/>
                  </a:cubicBezTo>
                  <a:cubicBezTo>
                    <a:pt x="106748" y="77500"/>
                    <a:pt x="106748" y="77500"/>
                    <a:pt x="106748" y="77500"/>
                  </a:cubicBezTo>
                  <a:cubicBezTo>
                    <a:pt x="108220" y="75833"/>
                    <a:pt x="108220" y="75833"/>
                    <a:pt x="108220" y="75833"/>
                  </a:cubicBezTo>
                  <a:cubicBezTo>
                    <a:pt x="108957" y="75833"/>
                    <a:pt x="108957" y="75833"/>
                    <a:pt x="108957" y="75833"/>
                  </a:cubicBezTo>
                  <a:cubicBezTo>
                    <a:pt x="110061" y="74166"/>
                    <a:pt x="110061" y="74166"/>
                    <a:pt x="110061" y="74166"/>
                  </a:cubicBezTo>
                  <a:cubicBezTo>
                    <a:pt x="110797" y="73333"/>
                    <a:pt x="110797" y="73333"/>
                    <a:pt x="110797" y="73333"/>
                  </a:cubicBezTo>
                  <a:cubicBezTo>
                    <a:pt x="110797" y="72500"/>
                    <a:pt x="110797" y="72500"/>
                    <a:pt x="110797" y="72500"/>
                  </a:cubicBezTo>
                  <a:cubicBezTo>
                    <a:pt x="112269" y="75000"/>
                    <a:pt x="112269" y="75000"/>
                    <a:pt x="112269" y="75000"/>
                  </a:cubicBezTo>
                  <a:cubicBezTo>
                    <a:pt x="113006" y="71666"/>
                    <a:pt x="113006" y="71666"/>
                    <a:pt x="113006" y="71666"/>
                  </a:cubicBezTo>
                  <a:cubicBezTo>
                    <a:pt x="113374" y="67500"/>
                    <a:pt x="113374" y="67500"/>
                    <a:pt x="113374" y="67500"/>
                  </a:cubicBezTo>
                  <a:cubicBezTo>
                    <a:pt x="113742" y="65833"/>
                    <a:pt x="113742" y="65833"/>
                    <a:pt x="113742" y="65833"/>
                  </a:cubicBezTo>
                  <a:cubicBezTo>
                    <a:pt x="114110" y="64166"/>
                    <a:pt x="114110" y="64166"/>
                    <a:pt x="114110" y="64166"/>
                  </a:cubicBezTo>
                  <a:cubicBezTo>
                    <a:pt x="114110" y="64166"/>
                    <a:pt x="113742" y="61666"/>
                    <a:pt x="113374" y="62500"/>
                  </a:cubicBezTo>
                  <a:cubicBezTo>
                    <a:pt x="113006" y="62500"/>
                    <a:pt x="111901" y="63333"/>
                    <a:pt x="111901" y="63333"/>
                  </a:cubicBezTo>
                  <a:cubicBezTo>
                    <a:pt x="111533" y="65000"/>
                    <a:pt x="111533" y="65000"/>
                    <a:pt x="111533" y="65000"/>
                  </a:cubicBezTo>
                  <a:cubicBezTo>
                    <a:pt x="110797" y="65000"/>
                    <a:pt x="110797" y="65000"/>
                    <a:pt x="110797" y="65000"/>
                  </a:cubicBezTo>
                  <a:cubicBezTo>
                    <a:pt x="110061" y="66666"/>
                    <a:pt x="110061" y="66666"/>
                    <a:pt x="110061" y="66666"/>
                  </a:cubicBezTo>
                  <a:cubicBezTo>
                    <a:pt x="108220" y="69166"/>
                    <a:pt x="108220" y="69166"/>
                    <a:pt x="108220" y="69166"/>
                  </a:cubicBezTo>
                  <a:cubicBezTo>
                    <a:pt x="107116" y="69166"/>
                    <a:pt x="107116" y="69166"/>
                    <a:pt x="107116" y="69166"/>
                  </a:cubicBezTo>
                  <a:cubicBezTo>
                    <a:pt x="104171" y="67500"/>
                    <a:pt x="104171" y="67500"/>
                    <a:pt x="104171" y="67500"/>
                  </a:cubicBezTo>
                  <a:cubicBezTo>
                    <a:pt x="104171" y="65833"/>
                    <a:pt x="104171" y="65833"/>
                    <a:pt x="104171" y="65833"/>
                  </a:cubicBezTo>
                  <a:cubicBezTo>
                    <a:pt x="104171" y="64166"/>
                    <a:pt x="104171" y="64166"/>
                    <a:pt x="104171" y="64166"/>
                  </a:cubicBezTo>
                  <a:cubicBezTo>
                    <a:pt x="104539" y="63333"/>
                    <a:pt x="104539" y="63333"/>
                    <a:pt x="104539" y="63333"/>
                  </a:cubicBezTo>
                  <a:cubicBezTo>
                    <a:pt x="105276" y="63333"/>
                    <a:pt x="105276" y="63333"/>
                    <a:pt x="105276" y="63333"/>
                  </a:cubicBezTo>
                  <a:cubicBezTo>
                    <a:pt x="106012" y="64166"/>
                    <a:pt x="106012" y="64166"/>
                    <a:pt x="106012" y="64166"/>
                  </a:cubicBezTo>
                  <a:cubicBezTo>
                    <a:pt x="107852" y="64166"/>
                    <a:pt x="107852" y="64166"/>
                    <a:pt x="107852" y="64166"/>
                  </a:cubicBezTo>
                  <a:cubicBezTo>
                    <a:pt x="108957" y="62500"/>
                    <a:pt x="108957" y="62500"/>
                    <a:pt x="108957" y="62500"/>
                  </a:cubicBezTo>
                  <a:cubicBezTo>
                    <a:pt x="108957" y="60833"/>
                    <a:pt x="108957" y="60833"/>
                    <a:pt x="108957" y="60833"/>
                  </a:cubicBezTo>
                  <a:cubicBezTo>
                    <a:pt x="108588" y="59166"/>
                    <a:pt x="108588" y="59166"/>
                    <a:pt x="108588" y="59166"/>
                  </a:cubicBezTo>
                  <a:cubicBezTo>
                    <a:pt x="108957" y="56666"/>
                    <a:pt x="108957" y="56666"/>
                    <a:pt x="108957" y="56666"/>
                  </a:cubicBezTo>
                  <a:cubicBezTo>
                    <a:pt x="109325" y="56666"/>
                    <a:pt x="109325" y="56666"/>
                    <a:pt x="109325" y="56666"/>
                  </a:cubicBezTo>
                  <a:cubicBezTo>
                    <a:pt x="110061" y="55000"/>
                    <a:pt x="110061" y="55000"/>
                    <a:pt x="110061" y="55000"/>
                  </a:cubicBezTo>
                  <a:cubicBezTo>
                    <a:pt x="110061" y="53333"/>
                    <a:pt x="110061" y="53333"/>
                    <a:pt x="110061" y="53333"/>
                  </a:cubicBezTo>
                  <a:cubicBezTo>
                    <a:pt x="108957" y="53333"/>
                    <a:pt x="108957" y="53333"/>
                    <a:pt x="108957" y="53333"/>
                  </a:cubicBezTo>
                  <a:cubicBezTo>
                    <a:pt x="106748" y="50833"/>
                    <a:pt x="106748" y="50833"/>
                    <a:pt x="106748" y="50833"/>
                  </a:cubicBezTo>
                  <a:cubicBezTo>
                    <a:pt x="104171" y="50000"/>
                    <a:pt x="104171" y="50000"/>
                    <a:pt x="104171" y="50000"/>
                  </a:cubicBezTo>
                  <a:cubicBezTo>
                    <a:pt x="103067" y="48333"/>
                    <a:pt x="103067" y="48333"/>
                    <a:pt x="103067" y="48333"/>
                  </a:cubicBezTo>
                  <a:cubicBezTo>
                    <a:pt x="103067" y="47500"/>
                    <a:pt x="103067" y="47500"/>
                    <a:pt x="103067" y="47500"/>
                  </a:cubicBezTo>
                  <a:cubicBezTo>
                    <a:pt x="104539" y="47500"/>
                    <a:pt x="104539" y="47500"/>
                    <a:pt x="104539" y="47500"/>
                  </a:cubicBezTo>
                  <a:cubicBezTo>
                    <a:pt x="106748" y="47500"/>
                    <a:pt x="106748" y="47500"/>
                    <a:pt x="106748" y="47500"/>
                  </a:cubicBezTo>
                  <a:cubicBezTo>
                    <a:pt x="108220" y="49166"/>
                    <a:pt x="108220" y="49166"/>
                    <a:pt x="108220" y="49166"/>
                  </a:cubicBezTo>
                  <a:cubicBezTo>
                    <a:pt x="108588" y="47500"/>
                    <a:pt x="108588" y="47500"/>
                    <a:pt x="108588" y="47500"/>
                  </a:cubicBezTo>
                  <a:cubicBezTo>
                    <a:pt x="108220" y="45833"/>
                    <a:pt x="108220" y="45833"/>
                    <a:pt x="108220" y="45833"/>
                  </a:cubicBezTo>
                  <a:cubicBezTo>
                    <a:pt x="107852" y="45000"/>
                    <a:pt x="107852" y="45000"/>
                    <a:pt x="107852" y="45000"/>
                  </a:cubicBezTo>
                  <a:cubicBezTo>
                    <a:pt x="107484" y="43333"/>
                    <a:pt x="107484" y="43333"/>
                    <a:pt x="107484" y="43333"/>
                  </a:cubicBezTo>
                  <a:cubicBezTo>
                    <a:pt x="108220" y="42500"/>
                    <a:pt x="108220" y="42500"/>
                    <a:pt x="108220" y="42500"/>
                  </a:cubicBezTo>
                  <a:cubicBezTo>
                    <a:pt x="109325" y="42500"/>
                    <a:pt x="109325" y="42500"/>
                    <a:pt x="109325" y="42500"/>
                  </a:cubicBezTo>
                  <a:cubicBezTo>
                    <a:pt x="109693" y="46666"/>
                    <a:pt x="109693" y="46666"/>
                    <a:pt x="109693" y="46666"/>
                  </a:cubicBezTo>
                  <a:cubicBezTo>
                    <a:pt x="110429" y="48333"/>
                    <a:pt x="110429" y="48333"/>
                    <a:pt x="110429" y="48333"/>
                  </a:cubicBezTo>
                  <a:cubicBezTo>
                    <a:pt x="111533" y="48333"/>
                    <a:pt x="111533" y="48333"/>
                    <a:pt x="111533" y="48333"/>
                  </a:cubicBezTo>
                  <a:cubicBezTo>
                    <a:pt x="111901" y="47500"/>
                    <a:pt x="111901" y="47500"/>
                    <a:pt x="111901" y="47500"/>
                  </a:cubicBezTo>
                  <a:cubicBezTo>
                    <a:pt x="112638" y="48333"/>
                    <a:pt x="112638" y="48333"/>
                    <a:pt x="112638" y="48333"/>
                  </a:cubicBezTo>
                  <a:cubicBezTo>
                    <a:pt x="114110" y="48333"/>
                    <a:pt x="114110" y="48333"/>
                    <a:pt x="114110" y="48333"/>
                  </a:cubicBezTo>
                  <a:cubicBezTo>
                    <a:pt x="116319" y="48333"/>
                    <a:pt x="116319" y="48333"/>
                    <a:pt x="116319" y="48333"/>
                  </a:cubicBezTo>
                  <a:cubicBezTo>
                    <a:pt x="116687" y="47500"/>
                    <a:pt x="116687" y="47500"/>
                    <a:pt x="116687" y="47500"/>
                  </a:cubicBezTo>
                  <a:cubicBezTo>
                    <a:pt x="116687" y="44166"/>
                    <a:pt x="116687" y="44166"/>
                    <a:pt x="116687" y="44166"/>
                  </a:cubicBezTo>
                  <a:cubicBezTo>
                    <a:pt x="117055" y="42500"/>
                    <a:pt x="117055" y="42500"/>
                    <a:pt x="117055" y="42500"/>
                  </a:cubicBezTo>
                  <a:cubicBezTo>
                    <a:pt x="117423" y="40000"/>
                    <a:pt x="117423" y="40000"/>
                    <a:pt x="117423" y="40000"/>
                  </a:cubicBezTo>
                  <a:cubicBezTo>
                    <a:pt x="117423" y="38333"/>
                    <a:pt x="117423" y="38333"/>
                    <a:pt x="117423" y="38333"/>
                  </a:cubicBezTo>
                  <a:cubicBezTo>
                    <a:pt x="117791" y="35000"/>
                    <a:pt x="117791" y="35000"/>
                    <a:pt x="117791" y="35000"/>
                  </a:cubicBezTo>
                  <a:cubicBezTo>
                    <a:pt x="118527" y="35000"/>
                    <a:pt x="118527" y="35000"/>
                    <a:pt x="118527" y="35000"/>
                  </a:cubicBezTo>
                  <a:cubicBezTo>
                    <a:pt x="118895" y="36666"/>
                    <a:pt x="118895" y="36666"/>
                    <a:pt x="118895" y="36666"/>
                  </a:cubicBezTo>
                  <a:cubicBezTo>
                    <a:pt x="119631" y="35000"/>
                    <a:pt x="119631" y="35000"/>
                    <a:pt x="119631" y="35000"/>
                  </a:cubicBezTo>
                  <a:cubicBezTo>
                    <a:pt x="119631" y="32500"/>
                    <a:pt x="119631" y="32500"/>
                    <a:pt x="119631" y="32500"/>
                  </a:cubicBezTo>
                  <a:cubicBezTo>
                    <a:pt x="120000" y="30833"/>
                    <a:pt x="120000" y="30833"/>
                    <a:pt x="120000" y="30833"/>
                  </a:cubicBezTo>
                  <a:lnTo>
                    <a:pt x="119263" y="28333"/>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cs typeface="Calibri" panose="020F0502020204030204" pitchFamily="34" charset="0"/>
                <a:sym typeface="Source Sans Pro"/>
              </a:endParaRPr>
            </a:p>
          </p:txBody>
        </p:sp>
        <p:sp>
          <p:nvSpPr>
            <p:cNvPr id="92" name="Shape 1418">
              <a:extLst>
                <a:ext uri="{FF2B5EF4-FFF2-40B4-BE49-F238E27FC236}">
                  <a16:creationId xmlns:a16="http://schemas.microsoft.com/office/drawing/2014/main" id="{2FB53921-E518-468E-AFDC-3F607B236A73}"/>
                </a:ext>
              </a:extLst>
            </p:cNvPr>
            <p:cNvSpPr/>
            <p:nvPr/>
          </p:nvSpPr>
          <p:spPr>
            <a:xfrm>
              <a:off x="8732499" y="3976008"/>
              <a:ext cx="694289" cy="747579"/>
            </a:xfrm>
            <a:custGeom>
              <a:avLst/>
              <a:gdLst/>
              <a:ahLst/>
              <a:cxnLst/>
              <a:rect l="0" t="0" r="0" b="0"/>
              <a:pathLst>
                <a:path w="120000" h="120000" extrusionOk="0">
                  <a:moveTo>
                    <a:pt x="118208" y="71111"/>
                  </a:moveTo>
                  <a:cubicBezTo>
                    <a:pt x="117014" y="70555"/>
                    <a:pt x="117014" y="70555"/>
                    <a:pt x="117014" y="70555"/>
                  </a:cubicBezTo>
                  <a:cubicBezTo>
                    <a:pt x="116417" y="68888"/>
                    <a:pt x="116417" y="68888"/>
                    <a:pt x="116417" y="68888"/>
                  </a:cubicBezTo>
                  <a:cubicBezTo>
                    <a:pt x="116417" y="66666"/>
                    <a:pt x="116417" y="66666"/>
                    <a:pt x="116417" y="66666"/>
                  </a:cubicBezTo>
                  <a:cubicBezTo>
                    <a:pt x="116417" y="66111"/>
                    <a:pt x="116417" y="66111"/>
                    <a:pt x="116417" y="66111"/>
                  </a:cubicBezTo>
                  <a:cubicBezTo>
                    <a:pt x="114029" y="63888"/>
                    <a:pt x="114029" y="63888"/>
                    <a:pt x="114029" y="63888"/>
                  </a:cubicBezTo>
                  <a:cubicBezTo>
                    <a:pt x="113432" y="62222"/>
                    <a:pt x="113432" y="62222"/>
                    <a:pt x="113432" y="62222"/>
                  </a:cubicBezTo>
                  <a:cubicBezTo>
                    <a:pt x="113432" y="61111"/>
                    <a:pt x="113432" y="61111"/>
                    <a:pt x="113432" y="61111"/>
                  </a:cubicBezTo>
                  <a:cubicBezTo>
                    <a:pt x="113432" y="60555"/>
                    <a:pt x="113432" y="60555"/>
                    <a:pt x="113432" y="60555"/>
                  </a:cubicBezTo>
                  <a:cubicBezTo>
                    <a:pt x="111641" y="59444"/>
                    <a:pt x="111641" y="59444"/>
                    <a:pt x="111641" y="59444"/>
                  </a:cubicBezTo>
                  <a:cubicBezTo>
                    <a:pt x="109850" y="58888"/>
                    <a:pt x="109850" y="58888"/>
                    <a:pt x="109850" y="58888"/>
                  </a:cubicBezTo>
                  <a:cubicBezTo>
                    <a:pt x="109253" y="58888"/>
                    <a:pt x="109253" y="58888"/>
                    <a:pt x="109253" y="58888"/>
                  </a:cubicBezTo>
                  <a:cubicBezTo>
                    <a:pt x="108656" y="57777"/>
                    <a:pt x="108656" y="57777"/>
                    <a:pt x="108656" y="57777"/>
                  </a:cubicBezTo>
                  <a:cubicBezTo>
                    <a:pt x="108059" y="56111"/>
                    <a:pt x="108059" y="56111"/>
                    <a:pt x="108059" y="56111"/>
                  </a:cubicBezTo>
                  <a:cubicBezTo>
                    <a:pt x="108059" y="55000"/>
                    <a:pt x="108059" y="55000"/>
                    <a:pt x="108059" y="55000"/>
                  </a:cubicBezTo>
                  <a:cubicBezTo>
                    <a:pt x="106865" y="53333"/>
                    <a:pt x="106865" y="53333"/>
                    <a:pt x="106865" y="53333"/>
                  </a:cubicBezTo>
                  <a:cubicBezTo>
                    <a:pt x="105074" y="50555"/>
                    <a:pt x="105074" y="50555"/>
                    <a:pt x="105074" y="50555"/>
                  </a:cubicBezTo>
                  <a:cubicBezTo>
                    <a:pt x="103880" y="49444"/>
                    <a:pt x="103880" y="49444"/>
                    <a:pt x="103880" y="49444"/>
                  </a:cubicBezTo>
                  <a:cubicBezTo>
                    <a:pt x="102089" y="48333"/>
                    <a:pt x="102089" y="48333"/>
                    <a:pt x="102089" y="48333"/>
                  </a:cubicBezTo>
                  <a:cubicBezTo>
                    <a:pt x="100298" y="46666"/>
                    <a:pt x="100298" y="46666"/>
                    <a:pt x="100298" y="46666"/>
                  </a:cubicBezTo>
                  <a:cubicBezTo>
                    <a:pt x="98507" y="45000"/>
                    <a:pt x="98507" y="45000"/>
                    <a:pt x="98507" y="45000"/>
                  </a:cubicBezTo>
                  <a:cubicBezTo>
                    <a:pt x="94328" y="43333"/>
                    <a:pt x="94328" y="43333"/>
                    <a:pt x="94328" y="43333"/>
                  </a:cubicBezTo>
                  <a:cubicBezTo>
                    <a:pt x="91343" y="39444"/>
                    <a:pt x="91343" y="39444"/>
                    <a:pt x="91343" y="39444"/>
                  </a:cubicBezTo>
                  <a:cubicBezTo>
                    <a:pt x="87761" y="35000"/>
                    <a:pt x="87761" y="35000"/>
                    <a:pt x="87761" y="35000"/>
                  </a:cubicBezTo>
                  <a:cubicBezTo>
                    <a:pt x="84776" y="32777"/>
                    <a:pt x="84776" y="32777"/>
                    <a:pt x="84776" y="32777"/>
                  </a:cubicBezTo>
                  <a:cubicBezTo>
                    <a:pt x="75223" y="25555"/>
                    <a:pt x="75223" y="25555"/>
                    <a:pt x="75223" y="25555"/>
                  </a:cubicBezTo>
                  <a:cubicBezTo>
                    <a:pt x="72238" y="22222"/>
                    <a:pt x="72238" y="22222"/>
                    <a:pt x="72238" y="22222"/>
                  </a:cubicBezTo>
                  <a:cubicBezTo>
                    <a:pt x="69253" y="19444"/>
                    <a:pt x="69253" y="19444"/>
                    <a:pt x="69253" y="19444"/>
                  </a:cubicBezTo>
                  <a:cubicBezTo>
                    <a:pt x="68059" y="17222"/>
                    <a:pt x="68059" y="17222"/>
                    <a:pt x="68059" y="17222"/>
                  </a:cubicBezTo>
                  <a:cubicBezTo>
                    <a:pt x="66268" y="15000"/>
                    <a:pt x="66268" y="15000"/>
                    <a:pt x="66268" y="15000"/>
                  </a:cubicBezTo>
                  <a:cubicBezTo>
                    <a:pt x="64477" y="13333"/>
                    <a:pt x="64477" y="13333"/>
                    <a:pt x="64477" y="13333"/>
                  </a:cubicBezTo>
                  <a:cubicBezTo>
                    <a:pt x="57313" y="10555"/>
                    <a:pt x="57313" y="10555"/>
                    <a:pt x="57313" y="10555"/>
                  </a:cubicBezTo>
                  <a:cubicBezTo>
                    <a:pt x="56119" y="8888"/>
                    <a:pt x="56119" y="8888"/>
                    <a:pt x="56119" y="8888"/>
                  </a:cubicBezTo>
                  <a:cubicBezTo>
                    <a:pt x="54925" y="7777"/>
                    <a:pt x="54925" y="7777"/>
                    <a:pt x="54925" y="7777"/>
                  </a:cubicBezTo>
                  <a:cubicBezTo>
                    <a:pt x="54925" y="6111"/>
                    <a:pt x="54925" y="6111"/>
                    <a:pt x="54925" y="6111"/>
                  </a:cubicBezTo>
                  <a:cubicBezTo>
                    <a:pt x="57910" y="4444"/>
                    <a:pt x="57910" y="4444"/>
                    <a:pt x="57910" y="4444"/>
                  </a:cubicBezTo>
                  <a:cubicBezTo>
                    <a:pt x="60298" y="2777"/>
                    <a:pt x="60298" y="2777"/>
                    <a:pt x="60298" y="2777"/>
                  </a:cubicBezTo>
                  <a:cubicBezTo>
                    <a:pt x="61492" y="2222"/>
                    <a:pt x="61492" y="2222"/>
                    <a:pt x="61492" y="2222"/>
                  </a:cubicBezTo>
                  <a:cubicBezTo>
                    <a:pt x="61492" y="1111"/>
                    <a:pt x="61492" y="1111"/>
                    <a:pt x="61492" y="1111"/>
                  </a:cubicBezTo>
                  <a:cubicBezTo>
                    <a:pt x="62089" y="0"/>
                    <a:pt x="62089" y="0"/>
                    <a:pt x="62089" y="0"/>
                  </a:cubicBezTo>
                  <a:cubicBezTo>
                    <a:pt x="62089" y="0"/>
                    <a:pt x="62089" y="0"/>
                    <a:pt x="62089" y="0"/>
                  </a:cubicBezTo>
                  <a:cubicBezTo>
                    <a:pt x="28656" y="3333"/>
                    <a:pt x="28656" y="3333"/>
                    <a:pt x="28656" y="3333"/>
                  </a:cubicBezTo>
                  <a:cubicBezTo>
                    <a:pt x="28656" y="3333"/>
                    <a:pt x="28656" y="3333"/>
                    <a:pt x="28656" y="3333"/>
                  </a:cubicBezTo>
                  <a:cubicBezTo>
                    <a:pt x="0" y="5555"/>
                    <a:pt x="0" y="5555"/>
                    <a:pt x="0" y="5555"/>
                  </a:cubicBezTo>
                  <a:cubicBezTo>
                    <a:pt x="1791" y="13333"/>
                    <a:pt x="1791" y="13333"/>
                    <a:pt x="1791" y="13333"/>
                  </a:cubicBezTo>
                  <a:cubicBezTo>
                    <a:pt x="6567" y="32222"/>
                    <a:pt x="6567" y="32222"/>
                    <a:pt x="6567" y="32222"/>
                  </a:cubicBezTo>
                  <a:cubicBezTo>
                    <a:pt x="13731" y="54444"/>
                    <a:pt x="13731" y="54444"/>
                    <a:pt x="13731" y="54444"/>
                  </a:cubicBezTo>
                  <a:cubicBezTo>
                    <a:pt x="14925" y="59444"/>
                    <a:pt x="14925" y="59444"/>
                    <a:pt x="14925" y="59444"/>
                  </a:cubicBezTo>
                  <a:cubicBezTo>
                    <a:pt x="19701" y="67777"/>
                    <a:pt x="19701" y="67777"/>
                    <a:pt x="19701" y="67777"/>
                  </a:cubicBezTo>
                  <a:cubicBezTo>
                    <a:pt x="22686" y="71111"/>
                    <a:pt x="22686" y="71111"/>
                    <a:pt x="22686" y="71111"/>
                  </a:cubicBezTo>
                  <a:cubicBezTo>
                    <a:pt x="22686" y="73333"/>
                    <a:pt x="22686" y="73333"/>
                    <a:pt x="22686" y="73333"/>
                  </a:cubicBezTo>
                  <a:cubicBezTo>
                    <a:pt x="23283" y="76111"/>
                    <a:pt x="23283" y="76111"/>
                    <a:pt x="23283" y="76111"/>
                  </a:cubicBezTo>
                  <a:cubicBezTo>
                    <a:pt x="25074" y="77222"/>
                    <a:pt x="25074" y="77222"/>
                    <a:pt x="25074" y="77222"/>
                  </a:cubicBezTo>
                  <a:cubicBezTo>
                    <a:pt x="23880" y="80000"/>
                    <a:pt x="23880" y="80000"/>
                    <a:pt x="23880" y="80000"/>
                  </a:cubicBezTo>
                  <a:cubicBezTo>
                    <a:pt x="20895" y="81666"/>
                    <a:pt x="20895" y="81666"/>
                    <a:pt x="20895" y="81666"/>
                  </a:cubicBezTo>
                  <a:cubicBezTo>
                    <a:pt x="23283" y="83333"/>
                    <a:pt x="23283" y="83333"/>
                    <a:pt x="23283" y="83333"/>
                  </a:cubicBezTo>
                  <a:cubicBezTo>
                    <a:pt x="22686" y="86111"/>
                    <a:pt x="22686" y="86111"/>
                    <a:pt x="22686" y="86111"/>
                  </a:cubicBezTo>
                  <a:cubicBezTo>
                    <a:pt x="20895" y="87222"/>
                    <a:pt x="20895" y="87222"/>
                    <a:pt x="20895" y="87222"/>
                  </a:cubicBezTo>
                  <a:cubicBezTo>
                    <a:pt x="20895" y="90555"/>
                    <a:pt x="20895" y="90555"/>
                    <a:pt x="20895" y="90555"/>
                  </a:cubicBezTo>
                  <a:cubicBezTo>
                    <a:pt x="22089" y="95555"/>
                    <a:pt x="22089" y="95555"/>
                    <a:pt x="22089" y="95555"/>
                  </a:cubicBezTo>
                  <a:cubicBezTo>
                    <a:pt x="23283" y="97777"/>
                    <a:pt x="23283" y="97777"/>
                    <a:pt x="23283" y="97777"/>
                  </a:cubicBezTo>
                  <a:cubicBezTo>
                    <a:pt x="23880" y="101111"/>
                    <a:pt x="23880" y="101111"/>
                    <a:pt x="23880" y="101111"/>
                  </a:cubicBezTo>
                  <a:cubicBezTo>
                    <a:pt x="22686" y="102222"/>
                    <a:pt x="22686" y="102222"/>
                    <a:pt x="22686" y="102222"/>
                  </a:cubicBezTo>
                  <a:cubicBezTo>
                    <a:pt x="22089" y="103333"/>
                    <a:pt x="22089" y="103333"/>
                    <a:pt x="22089" y="103333"/>
                  </a:cubicBezTo>
                  <a:cubicBezTo>
                    <a:pt x="23283" y="105555"/>
                    <a:pt x="23283" y="105555"/>
                    <a:pt x="23283" y="105555"/>
                  </a:cubicBezTo>
                  <a:cubicBezTo>
                    <a:pt x="24477" y="107222"/>
                    <a:pt x="24477" y="107222"/>
                    <a:pt x="24477" y="107222"/>
                  </a:cubicBezTo>
                  <a:cubicBezTo>
                    <a:pt x="26865" y="110555"/>
                    <a:pt x="26865" y="110555"/>
                    <a:pt x="26865" y="110555"/>
                  </a:cubicBezTo>
                  <a:cubicBezTo>
                    <a:pt x="27462" y="111666"/>
                    <a:pt x="27462" y="111666"/>
                    <a:pt x="27462" y="111666"/>
                  </a:cubicBezTo>
                  <a:cubicBezTo>
                    <a:pt x="31044" y="118333"/>
                    <a:pt x="31044" y="118333"/>
                    <a:pt x="31044" y="118333"/>
                  </a:cubicBezTo>
                  <a:cubicBezTo>
                    <a:pt x="95522" y="115000"/>
                    <a:pt x="95522" y="115000"/>
                    <a:pt x="95522" y="115000"/>
                  </a:cubicBezTo>
                  <a:cubicBezTo>
                    <a:pt x="96119" y="120000"/>
                    <a:pt x="96119" y="120000"/>
                    <a:pt x="96119" y="120000"/>
                  </a:cubicBezTo>
                  <a:cubicBezTo>
                    <a:pt x="100895" y="120000"/>
                    <a:pt x="100895" y="120000"/>
                    <a:pt x="100895" y="120000"/>
                  </a:cubicBezTo>
                  <a:cubicBezTo>
                    <a:pt x="99104" y="107222"/>
                    <a:pt x="99104" y="107222"/>
                    <a:pt x="99104" y="107222"/>
                  </a:cubicBezTo>
                  <a:cubicBezTo>
                    <a:pt x="99104" y="107222"/>
                    <a:pt x="99104" y="107222"/>
                    <a:pt x="99104" y="107222"/>
                  </a:cubicBezTo>
                  <a:cubicBezTo>
                    <a:pt x="103283" y="107777"/>
                    <a:pt x="103283" y="107777"/>
                    <a:pt x="103283" y="107777"/>
                  </a:cubicBezTo>
                  <a:cubicBezTo>
                    <a:pt x="109253" y="108888"/>
                    <a:pt x="109253" y="108888"/>
                    <a:pt x="109253" y="108888"/>
                  </a:cubicBezTo>
                  <a:cubicBezTo>
                    <a:pt x="109850" y="107222"/>
                    <a:pt x="109850" y="107222"/>
                    <a:pt x="109850" y="107222"/>
                  </a:cubicBezTo>
                  <a:cubicBezTo>
                    <a:pt x="109850" y="107222"/>
                    <a:pt x="110447" y="105000"/>
                    <a:pt x="110447" y="105000"/>
                  </a:cubicBezTo>
                  <a:cubicBezTo>
                    <a:pt x="110447" y="104444"/>
                    <a:pt x="109850" y="104444"/>
                    <a:pt x="109850" y="104444"/>
                  </a:cubicBezTo>
                  <a:cubicBezTo>
                    <a:pt x="109850" y="104444"/>
                    <a:pt x="109253" y="103888"/>
                    <a:pt x="108656" y="103888"/>
                  </a:cubicBezTo>
                  <a:cubicBezTo>
                    <a:pt x="108059" y="103333"/>
                    <a:pt x="108059" y="102777"/>
                    <a:pt x="107462" y="102222"/>
                  </a:cubicBezTo>
                  <a:cubicBezTo>
                    <a:pt x="106865" y="101666"/>
                    <a:pt x="107462" y="101666"/>
                    <a:pt x="107462" y="101666"/>
                  </a:cubicBezTo>
                  <a:cubicBezTo>
                    <a:pt x="108656" y="101666"/>
                    <a:pt x="108656" y="101666"/>
                    <a:pt x="108656" y="101666"/>
                  </a:cubicBezTo>
                  <a:cubicBezTo>
                    <a:pt x="110447" y="101666"/>
                    <a:pt x="110447" y="101666"/>
                    <a:pt x="110447" y="101666"/>
                  </a:cubicBezTo>
                  <a:cubicBezTo>
                    <a:pt x="110447" y="101666"/>
                    <a:pt x="109850" y="100555"/>
                    <a:pt x="109850" y="99444"/>
                  </a:cubicBezTo>
                  <a:cubicBezTo>
                    <a:pt x="109253" y="98333"/>
                    <a:pt x="109253" y="98333"/>
                    <a:pt x="109253" y="98333"/>
                  </a:cubicBezTo>
                  <a:cubicBezTo>
                    <a:pt x="111044" y="97777"/>
                    <a:pt x="111044" y="97777"/>
                    <a:pt x="111044" y="97777"/>
                  </a:cubicBezTo>
                  <a:cubicBezTo>
                    <a:pt x="112238" y="96666"/>
                    <a:pt x="112238" y="96666"/>
                    <a:pt x="112238" y="96666"/>
                  </a:cubicBezTo>
                  <a:cubicBezTo>
                    <a:pt x="113432" y="93888"/>
                    <a:pt x="113432" y="93888"/>
                    <a:pt x="113432" y="93888"/>
                  </a:cubicBezTo>
                  <a:cubicBezTo>
                    <a:pt x="111641" y="93333"/>
                    <a:pt x="111641" y="93333"/>
                    <a:pt x="111641" y="93333"/>
                  </a:cubicBezTo>
                  <a:cubicBezTo>
                    <a:pt x="111641" y="93333"/>
                    <a:pt x="111641" y="92777"/>
                    <a:pt x="111641" y="92777"/>
                  </a:cubicBezTo>
                  <a:cubicBezTo>
                    <a:pt x="111641" y="92222"/>
                    <a:pt x="112238" y="92222"/>
                    <a:pt x="112238" y="91666"/>
                  </a:cubicBezTo>
                  <a:cubicBezTo>
                    <a:pt x="112238" y="91666"/>
                    <a:pt x="112835" y="91111"/>
                    <a:pt x="112835" y="91111"/>
                  </a:cubicBezTo>
                  <a:cubicBezTo>
                    <a:pt x="112835" y="89444"/>
                    <a:pt x="112835" y="89444"/>
                    <a:pt x="112835" y="89444"/>
                  </a:cubicBezTo>
                  <a:cubicBezTo>
                    <a:pt x="112835" y="85555"/>
                    <a:pt x="112835" y="85555"/>
                    <a:pt x="112835" y="85555"/>
                  </a:cubicBezTo>
                  <a:cubicBezTo>
                    <a:pt x="112835" y="83888"/>
                    <a:pt x="112835" y="83888"/>
                    <a:pt x="112835" y="83888"/>
                  </a:cubicBezTo>
                  <a:cubicBezTo>
                    <a:pt x="112835" y="83888"/>
                    <a:pt x="114029" y="83888"/>
                    <a:pt x="114626" y="83888"/>
                  </a:cubicBezTo>
                  <a:cubicBezTo>
                    <a:pt x="114626" y="83888"/>
                    <a:pt x="115820" y="84444"/>
                    <a:pt x="115820" y="84444"/>
                  </a:cubicBezTo>
                  <a:cubicBezTo>
                    <a:pt x="115820" y="84444"/>
                    <a:pt x="116417" y="83888"/>
                    <a:pt x="116417" y="83333"/>
                  </a:cubicBezTo>
                  <a:cubicBezTo>
                    <a:pt x="116417" y="83333"/>
                    <a:pt x="116417" y="83333"/>
                    <a:pt x="115223" y="82777"/>
                  </a:cubicBezTo>
                  <a:cubicBezTo>
                    <a:pt x="114626" y="82222"/>
                    <a:pt x="113432" y="81666"/>
                    <a:pt x="113432" y="81666"/>
                  </a:cubicBezTo>
                  <a:cubicBezTo>
                    <a:pt x="113432" y="81111"/>
                    <a:pt x="112835" y="80000"/>
                    <a:pt x="112835" y="80000"/>
                  </a:cubicBezTo>
                  <a:cubicBezTo>
                    <a:pt x="114029" y="80000"/>
                    <a:pt x="114029" y="80000"/>
                    <a:pt x="114029" y="80000"/>
                  </a:cubicBezTo>
                  <a:cubicBezTo>
                    <a:pt x="117014" y="80000"/>
                    <a:pt x="117014" y="80000"/>
                    <a:pt x="117014" y="80000"/>
                  </a:cubicBezTo>
                  <a:cubicBezTo>
                    <a:pt x="117611" y="78333"/>
                    <a:pt x="117611" y="78333"/>
                    <a:pt x="117611" y="78333"/>
                  </a:cubicBezTo>
                  <a:cubicBezTo>
                    <a:pt x="117611" y="78333"/>
                    <a:pt x="115223" y="78333"/>
                    <a:pt x="115223" y="78333"/>
                  </a:cubicBezTo>
                  <a:cubicBezTo>
                    <a:pt x="115223" y="78333"/>
                    <a:pt x="114029" y="77222"/>
                    <a:pt x="114029" y="77222"/>
                  </a:cubicBezTo>
                  <a:cubicBezTo>
                    <a:pt x="114626" y="76111"/>
                    <a:pt x="114626" y="76111"/>
                    <a:pt x="114626" y="76111"/>
                  </a:cubicBezTo>
                  <a:cubicBezTo>
                    <a:pt x="115223" y="76666"/>
                    <a:pt x="115223" y="76666"/>
                    <a:pt x="115223" y="76666"/>
                  </a:cubicBezTo>
                  <a:cubicBezTo>
                    <a:pt x="117611" y="76666"/>
                    <a:pt x="117611" y="76666"/>
                    <a:pt x="117611" y="76666"/>
                  </a:cubicBezTo>
                  <a:cubicBezTo>
                    <a:pt x="118805" y="76111"/>
                    <a:pt x="118805" y="76111"/>
                    <a:pt x="118805" y="76111"/>
                  </a:cubicBezTo>
                  <a:cubicBezTo>
                    <a:pt x="118805" y="74444"/>
                    <a:pt x="118805" y="74444"/>
                    <a:pt x="118805" y="74444"/>
                  </a:cubicBezTo>
                  <a:cubicBezTo>
                    <a:pt x="118805" y="73333"/>
                    <a:pt x="118805" y="73333"/>
                    <a:pt x="118805" y="73333"/>
                  </a:cubicBezTo>
                  <a:cubicBezTo>
                    <a:pt x="120000" y="72222"/>
                    <a:pt x="120000" y="72222"/>
                    <a:pt x="120000" y="72222"/>
                  </a:cubicBezTo>
                  <a:cubicBezTo>
                    <a:pt x="119402" y="71666"/>
                    <a:pt x="119402" y="71666"/>
                    <a:pt x="119402" y="71666"/>
                  </a:cubicBezTo>
                  <a:lnTo>
                    <a:pt x="118208" y="71111"/>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9F9EA2"/>
                </a:solidFill>
                <a:latin typeface="Calibri" panose="020F0502020204030204" pitchFamily="34" charset="0"/>
                <a:ea typeface="Source Sans Pro"/>
                <a:cs typeface="Calibri" panose="020F0502020204030204" pitchFamily="34" charset="0"/>
                <a:sym typeface="Source Sans Pro"/>
              </a:endParaRPr>
            </a:p>
          </p:txBody>
        </p:sp>
        <p:sp>
          <p:nvSpPr>
            <p:cNvPr id="93" name="Shape 1419">
              <a:extLst>
                <a:ext uri="{FF2B5EF4-FFF2-40B4-BE49-F238E27FC236}">
                  <a16:creationId xmlns:a16="http://schemas.microsoft.com/office/drawing/2014/main" id="{D7296591-FB02-476E-93CB-DEE879DD1E44}"/>
                </a:ext>
              </a:extLst>
            </p:cNvPr>
            <p:cNvSpPr/>
            <p:nvPr/>
          </p:nvSpPr>
          <p:spPr>
            <a:xfrm>
              <a:off x="8961205" y="3146723"/>
              <a:ext cx="1012851" cy="567832"/>
            </a:xfrm>
            <a:custGeom>
              <a:avLst/>
              <a:gdLst/>
              <a:ahLst/>
              <a:cxnLst/>
              <a:rect l="0" t="0" r="0" b="0"/>
              <a:pathLst>
                <a:path w="120000" h="120000" extrusionOk="0">
                  <a:moveTo>
                    <a:pt x="56129" y="109640"/>
                  </a:moveTo>
                  <a:lnTo>
                    <a:pt x="81774" y="101870"/>
                  </a:lnTo>
                  <a:lnTo>
                    <a:pt x="117580" y="88920"/>
                  </a:lnTo>
                  <a:lnTo>
                    <a:pt x="120000" y="87194"/>
                  </a:lnTo>
                  <a:lnTo>
                    <a:pt x="120000" y="84604"/>
                  </a:lnTo>
                  <a:lnTo>
                    <a:pt x="119032" y="80287"/>
                  </a:lnTo>
                  <a:lnTo>
                    <a:pt x="117580" y="76834"/>
                  </a:lnTo>
                  <a:lnTo>
                    <a:pt x="115645" y="74244"/>
                  </a:lnTo>
                  <a:lnTo>
                    <a:pt x="114677" y="74244"/>
                  </a:lnTo>
                  <a:lnTo>
                    <a:pt x="112258" y="71654"/>
                  </a:lnTo>
                  <a:lnTo>
                    <a:pt x="111774" y="69064"/>
                  </a:lnTo>
                  <a:lnTo>
                    <a:pt x="110322" y="67338"/>
                  </a:lnTo>
                  <a:lnTo>
                    <a:pt x="109354" y="63884"/>
                  </a:lnTo>
                  <a:lnTo>
                    <a:pt x="108387" y="62158"/>
                  </a:lnTo>
                  <a:lnTo>
                    <a:pt x="108387" y="60431"/>
                  </a:lnTo>
                  <a:lnTo>
                    <a:pt x="109354" y="58705"/>
                  </a:lnTo>
                  <a:lnTo>
                    <a:pt x="111290" y="60431"/>
                  </a:lnTo>
                  <a:lnTo>
                    <a:pt x="110322" y="57841"/>
                  </a:lnTo>
                  <a:lnTo>
                    <a:pt x="109354" y="55251"/>
                  </a:lnTo>
                  <a:lnTo>
                    <a:pt x="108387" y="54388"/>
                  </a:lnTo>
                  <a:lnTo>
                    <a:pt x="104032" y="51798"/>
                  </a:lnTo>
                  <a:lnTo>
                    <a:pt x="102096" y="46618"/>
                  </a:lnTo>
                  <a:lnTo>
                    <a:pt x="102096" y="45755"/>
                  </a:lnTo>
                  <a:lnTo>
                    <a:pt x="104032" y="47482"/>
                  </a:lnTo>
                  <a:lnTo>
                    <a:pt x="106451" y="48345"/>
                  </a:lnTo>
                  <a:lnTo>
                    <a:pt x="106935" y="50935"/>
                  </a:lnTo>
                  <a:lnTo>
                    <a:pt x="109838" y="51798"/>
                  </a:lnTo>
                  <a:lnTo>
                    <a:pt x="108870" y="48345"/>
                  </a:lnTo>
                  <a:lnTo>
                    <a:pt x="108870" y="44028"/>
                  </a:lnTo>
                  <a:lnTo>
                    <a:pt x="108870" y="41438"/>
                  </a:lnTo>
                  <a:lnTo>
                    <a:pt x="106935" y="42302"/>
                  </a:lnTo>
                  <a:lnTo>
                    <a:pt x="104032" y="38848"/>
                  </a:lnTo>
                  <a:lnTo>
                    <a:pt x="102580" y="35395"/>
                  </a:lnTo>
                  <a:lnTo>
                    <a:pt x="102096" y="35395"/>
                  </a:lnTo>
                  <a:lnTo>
                    <a:pt x="101612" y="37122"/>
                  </a:lnTo>
                  <a:lnTo>
                    <a:pt x="100161" y="37122"/>
                  </a:lnTo>
                  <a:lnTo>
                    <a:pt x="98225" y="33669"/>
                  </a:lnTo>
                  <a:lnTo>
                    <a:pt x="96290" y="31942"/>
                  </a:lnTo>
                  <a:lnTo>
                    <a:pt x="94354" y="31079"/>
                  </a:lnTo>
                  <a:lnTo>
                    <a:pt x="93387" y="31942"/>
                  </a:lnTo>
                  <a:lnTo>
                    <a:pt x="91935" y="32805"/>
                  </a:lnTo>
                  <a:lnTo>
                    <a:pt x="90967" y="31079"/>
                  </a:lnTo>
                  <a:lnTo>
                    <a:pt x="90967" y="21582"/>
                  </a:lnTo>
                  <a:lnTo>
                    <a:pt x="92419" y="20719"/>
                  </a:lnTo>
                  <a:lnTo>
                    <a:pt x="93387" y="18129"/>
                  </a:lnTo>
                  <a:lnTo>
                    <a:pt x="92903" y="14676"/>
                  </a:lnTo>
                  <a:lnTo>
                    <a:pt x="90967" y="12086"/>
                  </a:lnTo>
                  <a:lnTo>
                    <a:pt x="88548" y="8633"/>
                  </a:lnTo>
                  <a:lnTo>
                    <a:pt x="83709" y="3453"/>
                  </a:lnTo>
                  <a:lnTo>
                    <a:pt x="82741" y="4316"/>
                  </a:lnTo>
                  <a:lnTo>
                    <a:pt x="81290" y="6906"/>
                  </a:lnTo>
                  <a:lnTo>
                    <a:pt x="80322" y="6906"/>
                  </a:lnTo>
                  <a:lnTo>
                    <a:pt x="77419" y="4316"/>
                  </a:lnTo>
                  <a:lnTo>
                    <a:pt x="73064" y="0"/>
                  </a:lnTo>
                  <a:lnTo>
                    <a:pt x="73064" y="6906"/>
                  </a:lnTo>
                  <a:lnTo>
                    <a:pt x="72096" y="12949"/>
                  </a:lnTo>
                  <a:lnTo>
                    <a:pt x="71129" y="15539"/>
                  </a:lnTo>
                  <a:lnTo>
                    <a:pt x="69677" y="18129"/>
                  </a:lnTo>
                  <a:lnTo>
                    <a:pt x="67258" y="25899"/>
                  </a:lnTo>
                  <a:lnTo>
                    <a:pt x="66774" y="24172"/>
                  </a:lnTo>
                  <a:lnTo>
                    <a:pt x="65322" y="24172"/>
                  </a:lnTo>
                  <a:lnTo>
                    <a:pt x="64838" y="24172"/>
                  </a:lnTo>
                  <a:lnTo>
                    <a:pt x="64354" y="27625"/>
                  </a:lnTo>
                  <a:lnTo>
                    <a:pt x="63387" y="31079"/>
                  </a:lnTo>
                  <a:lnTo>
                    <a:pt x="61935" y="37985"/>
                  </a:lnTo>
                  <a:lnTo>
                    <a:pt x="61451" y="39712"/>
                  </a:lnTo>
                  <a:lnTo>
                    <a:pt x="60483" y="38848"/>
                  </a:lnTo>
                  <a:lnTo>
                    <a:pt x="58064" y="37122"/>
                  </a:lnTo>
                  <a:lnTo>
                    <a:pt x="56129" y="35395"/>
                  </a:lnTo>
                  <a:lnTo>
                    <a:pt x="55645" y="41438"/>
                  </a:lnTo>
                  <a:lnTo>
                    <a:pt x="54193" y="51798"/>
                  </a:lnTo>
                  <a:lnTo>
                    <a:pt x="52741" y="58705"/>
                  </a:lnTo>
                  <a:lnTo>
                    <a:pt x="50322" y="63021"/>
                  </a:lnTo>
                  <a:lnTo>
                    <a:pt x="49838" y="67338"/>
                  </a:lnTo>
                  <a:lnTo>
                    <a:pt x="50322" y="74244"/>
                  </a:lnTo>
                  <a:lnTo>
                    <a:pt x="48387" y="76834"/>
                  </a:lnTo>
                  <a:lnTo>
                    <a:pt x="43064" y="82014"/>
                  </a:lnTo>
                  <a:lnTo>
                    <a:pt x="39677" y="87194"/>
                  </a:lnTo>
                  <a:lnTo>
                    <a:pt x="35322" y="88920"/>
                  </a:lnTo>
                  <a:lnTo>
                    <a:pt x="33387" y="86330"/>
                  </a:lnTo>
                  <a:lnTo>
                    <a:pt x="30483" y="92374"/>
                  </a:lnTo>
                  <a:lnTo>
                    <a:pt x="29516" y="92374"/>
                  </a:lnTo>
                  <a:lnTo>
                    <a:pt x="27096" y="90647"/>
                  </a:lnTo>
                  <a:lnTo>
                    <a:pt x="24193" y="86330"/>
                  </a:lnTo>
                  <a:lnTo>
                    <a:pt x="23709" y="83741"/>
                  </a:lnTo>
                  <a:lnTo>
                    <a:pt x="22258" y="83741"/>
                  </a:lnTo>
                  <a:lnTo>
                    <a:pt x="21774" y="85467"/>
                  </a:lnTo>
                  <a:lnTo>
                    <a:pt x="20806" y="88920"/>
                  </a:lnTo>
                  <a:lnTo>
                    <a:pt x="18870" y="94100"/>
                  </a:lnTo>
                  <a:lnTo>
                    <a:pt x="13548" y="97553"/>
                  </a:lnTo>
                  <a:lnTo>
                    <a:pt x="12096" y="101870"/>
                  </a:lnTo>
                  <a:lnTo>
                    <a:pt x="10645" y="109640"/>
                  </a:lnTo>
                  <a:lnTo>
                    <a:pt x="8709" y="110503"/>
                  </a:lnTo>
                  <a:lnTo>
                    <a:pt x="7258" y="112230"/>
                  </a:lnTo>
                  <a:lnTo>
                    <a:pt x="4838" y="114820"/>
                  </a:lnTo>
                  <a:lnTo>
                    <a:pt x="2903" y="117410"/>
                  </a:lnTo>
                  <a:lnTo>
                    <a:pt x="0" y="120000"/>
                  </a:lnTo>
                  <a:lnTo>
                    <a:pt x="30967" y="114820"/>
                  </a:lnTo>
                  <a:lnTo>
                    <a:pt x="56129" y="109640"/>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94" name="Shape 1420">
              <a:extLst>
                <a:ext uri="{FF2B5EF4-FFF2-40B4-BE49-F238E27FC236}">
                  <a16:creationId xmlns:a16="http://schemas.microsoft.com/office/drawing/2014/main" id="{B52B11B3-AA13-4493-B8BA-F3BA917DA5D6}"/>
                </a:ext>
              </a:extLst>
            </p:cNvPr>
            <p:cNvSpPr/>
            <p:nvPr/>
          </p:nvSpPr>
          <p:spPr>
            <a:xfrm>
              <a:off x="9051053" y="3914727"/>
              <a:ext cx="653452" cy="506557"/>
            </a:xfrm>
            <a:custGeom>
              <a:avLst/>
              <a:gdLst/>
              <a:ahLst/>
              <a:cxnLst/>
              <a:rect l="0" t="0" r="0" b="0"/>
              <a:pathLst>
                <a:path w="120000" h="120000" extrusionOk="0">
                  <a:moveTo>
                    <a:pt x="62222" y="11428"/>
                  </a:moveTo>
                  <a:cubicBezTo>
                    <a:pt x="59682" y="3265"/>
                    <a:pt x="59682" y="3265"/>
                    <a:pt x="59682" y="3265"/>
                  </a:cubicBezTo>
                  <a:cubicBezTo>
                    <a:pt x="55873" y="816"/>
                    <a:pt x="55873" y="816"/>
                    <a:pt x="55873" y="816"/>
                  </a:cubicBezTo>
                  <a:cubicBezTo>
                    <a:pt x="50158" y="0"/>
                    <a:pt x="50158" y="0"/>
                    <a:pt x="50158" y="0"/>
                  </a:cubicBezTo>
                  <a:cubicBezTo>
                    <a:pt x="45714" y="816"/>
                    <a:pt x="45714" y="816"/>
                    <a:pt x="45714" y="816"/>
                  </a:cubicBezTo>
                  <a:cubicBezTo>
                    <a:pt x="42539" y="3265"/>
                    <a:pt x="42539" y="3265"/>
                    <a:pt x="42539" y="3265"/>
                  </a:cubicBezTo>
                  <a:cubicBezTo>
                    <a:pt x="40634" y="4081"/>
                    <a:pt x="40634" y="4081"/>
                    <a:pt x="40634" y="4081"/>
                  </a:cubicBezTo>
                  <a:cubicBezTo>
                    <a:pt x="36825" y="4897"/>
                    <a:pt x="36825" y="4897"/>
                    <a:pt x="36825" y="4897"/>
                  </a:cubicBezTo>
                  <a:cubicBezTo>
                    <a:pt x="29206" y="3265"/>
                    <a:pt x="29206" y="3265"/>
                    <a:pt x="29206" y="3265"/>
                  </a:cubicBezTo>
                  <a:cubicBezTo>
                    <a:pt x="24761" y="3265"/>
                    <a:pt x="24761" y="3265"/>
                    <a:pt x="24761" y="3265"/>
                  </a:cubicBezTo>
                  <a:cubicBezTo>
                    <a:pt x="19682" y="4081"/>
                    <a:pt x="19682" y="4081"/>
                    <a:pt x="19682" y="4081"/>
                  </a:cubicBezTo>
                  <a:cubicBezTo>
                    <a:pt x="16507" y="5714"/>
                    <a:pt x="16507" y="5714"/>
                    <a:pt x="16507" y="5714"/>
                  </a:cubicBezTo>
                  <a:cubicBezTo>
                    <a:pt x="7619" y="14693"/>
                    <a:pt x="7619" y="14693"/>
                    <a:pt x="7619" y="14693"/>
                  </a:cubicBezTo>
                  <a:cubicBezTo>
                    <a:pt x="7619" y="14693"/>
                    <a:pt x="7619" y="14693"/>
                    <a:pt x="7619" y="14693"/>
                  </a:cubicBezTo>
                  <a:cubicBezTo>
                    <a:pt x="6984" y="16326"/>
                    <a:pt x="6984" y="16326"/>
                    <a:pt x="6984" y="16326"/>
                  </a:cubicBezTo>
                  <a:cubicBezTo>
                    <a:pt x="6984" y="17959"/>
                    <a:pt x="6984" y="17959"/>
                    <a:pt x="6984" y="17959"/>
                  </a:cubicBezTo>
                  <a:cubicBezTo>
                    <a:pt x="5714" y="18775"/>
                    <a:pt x="5714" y="18775"/>
                    <a:pt x="5714" y="18775"/>
                  </a:cubicBezTo>
                  <a:cubicBezTo>
                    <a:pt x="3174" y="21224"/>
                    <a:pt x="3174" y="21224"/>
                    <a:pt x="3174" y="21224"/>
                  </a:cubicBezTo>
                  <a:cubicBezTo>
                    <a:pt x="0" y="23673"/>
                    <a:pt x="0" y="23673"/>
                    <a:pt x="0" y="23673"/>
                  </a:cubicBezTo>
                  <a:cubicBezTo>
                    <a:pt x="0" y="26122"/>
                    <a:pt x="0" y="26122"/>
                    <a:pt x="0" y="26122"/>
                  </a:cubicBezTo>
                  <a:cubicBezTo>
                    <a:pt x="1269" y="27755"/>
                    <a:pt x="1269" y="27755"/>
                    <a:pt x="1269" y="27755"/>
                  </a:cubicBezTo>
                  <a:cubicBezTo>
                    <a:pt x="2539" y="30204"/>
                    <a:pt x="2539" y="30204"/>
                    <a:pt x="2539" y="30204"/>
                  </a:cubicBezTo>
                  <a:cubicBezTo>
                    <a:pt x="10158" y="34285"/>
                    <a:pt x="10158" y="34285"/>
                    <a:pt x="10158" y="34285"/>
                  </a:cubicBezTo>
                  <a:cubicBezTo>
                    <a:pt x="12063" y="36734"/>
                    <a:pt x="12063" y="36734"/>
                    <a:pt x="12063" y="36734"/>
                  </a:cubicBezTo>
                  <a:cubicBezTo>
                    <a:pt x="13968" y="40000"/>
                    <a:pt x="13968" y="40000"/>
                    <a:pt x="13968" y="40000"/>
                  </a:cubicBezTo>
                  <a:cubicBezTo>
                    <a:pt x="15238" y="43265"/>
                    <a:pt x="15238" y="43265"/>
                    <a:pt x="15238" y="43265"/>
                  </a:cubicBezTo>
                  <a:cubicBezTo>
                    <a:pt x="18412" y="47346"/>
                    <a:pt x="18412" y="47346"/>
                    <a:pt x="18412" y="47346"/>
                  </a:cubicBezTo>
                  <a:cubicBezTo>
                    <a:pt x="21587" y="52244"/>
                    <a:pt x="21587" y="52244"/>
                    <a:pt x="21587" y="52244"/>
                  </a:cubicBezTo>
                  <a:cubicBezTo>
                    <a:pt x="31746" y="62857"/>
                    <a:pt x="31746" y="62857"/>
                    <a:pt x="31746" y="62857"/>
                  </a:cubicBezTo>
                  <a:cubicBezTo>
                    <a:pt x="34920" y="66122"/>
                    <a:pt x="34920" y="66122"/>
                    <a:pt x="34920" y="66122"/>
                  </a:cubicBezTo>
                  <a:cubicBezTo>
                    <a:pt x="38730" y="72653"/>
                    <a:pt x="38730" y="72653"/>
                    <a:pt x="38730" y="72653"/>
                  </a:cubicBezTo>
                  <a:cubicBezTo>
                    <a:pt x="41904" y="78367"/>
                    <a:pt x="41904" y="78367"/>
                    <a:pt x="41904" y="78367"/>
                  </a:cubicBezTo>
                  <a:cubicBezTo>
                    <a:pt x="46349" y="80816"/>
                    <a:pt x="46349" y="80816"/>
                    <a:pt x="46349" y="80816"/>
                  </a:cubicBezTo>
                  <a:cubicBezTo>
                    <a:pt x="48253" y="83265"/>
                    <a:pt x="48253" y="83265"/>
                    <a:pt x="48253" y="83265"/>
                  </a:cubicBezTo>
                  <a:cubicBezTo>
                    <a:pt x="50158" y="85714"/>
                    <a:pt x="50158" y="85714"/>
                    <a:pt x="50158" y="85714"/>
                  </a:cubicBezTo>
                  <a:cubicBezTo>
                    <a:pt x="52063" y="87346"/>
                    <a:pt x="52063" y="87346"/>
                    <a:pt x="52063" y="87346"/>
                  </a:cubicBezTo>
                  <a:cubicBezTo>
                    <a:pt x="53333" y="88979"/>
                    <a:pt x="53333" y="88979"/>
                    <a:pt x="53333" y="88979"/>
                  </a:cubicBezTo>
                  <a:cubicBezTo>
                    <a:pt x="55238" y="93061"/>
                    <a:pt x="55238" y="93061"/>
                    <a:pt x="55238" y="93061"/>
                  </a:cubicBezTo>
                  <a:cubicBezTo>
                    <a:pt x="56507" y="95510"/>
                    <a:pt x="56507" y="95510"/>
                    <a:pt x="56507" y="95510"/>
                  </a:cubicBezTo>
                  <a:cubicBezTo>
                    <a:pt x="56507" y="97142"/>
                    <a:pt x="56507" y="97142"/>
                    <a:pt x="56507" y="97142"/>
                  </a:cubicBezTo>
                  <a:cubicBezTo>
                    <a:pt x="57142" y="99591"/>
                    <a:pt x="57142" y="99591"/>
                    <a:pt x="57142" y="99591"/>
                  </a:cubicBezTo>
                  <a:cubicBezTo>
                    <a:pt x="57777" y="101224"/>
                    <a:pt x="57777" y="101224"/>
                    <a:pt x="57777" y="101224"/>
                  </a:cubicBezTo>
                  <a:cubicBezTo>
                    <a:pt x="58412" y="101224"/>
                    <a:pt x="58412" y="101224"/>
                    <a:pt x="58412" y="101224"/>
                  </a:cubicBezTo>
                  <a:cubicBezTo>
                    <a:pt x="60317" y="102040"/>
                    <a:pt x="60317" y="102040"/>
                    <a:pt x="60317" y="102040"/>
                  </a:cubicBezTo>
                  <a:cubicBezTo>
                    <a:pt x="62222" y="103673"/>
                    <a:pt x="62222" y="103673"/>
                    <a:pt x="62222" y="103673"/>
                  </a:cubicBezTo>
                  <a:cubicBezTo>
                    <a:pt x="62222" y="104489"/>
                    <a:pt x="62222" y="104489"/>
                    <a:pt x="62222" y="104489"/>
                  </a:cubicBezTo>
                  <a:cubicBezTo>
                    <a:pt x="62222" y="106122"/>
                    <a:pt x="62222" y="106122"/>
                    <a:pt x="62222" y="106122"/>
                  </a:cubicBezTo>
                  <a:cubicBezTo>
                    <a:pt x="62857" y="108571"/>
                    <a:pt x="62857" y="108571"/>
                    <a:pt x="62857" y="108571"/>
                  </a:cubicBezTo>
                  <a:cubicBezTo>
                    <a:pt x="65396" y="111836"/>
                    <a:pt x="65396" y="111836"/>
                    <a:pt x="65396" y="111836"/>
                  </a:cubicBezTo>
                  <a:cubicBezTo>
                    <a:pt x="65396" y="112653"/>
                    <a:pt x="65396" y="112653"/>
                    <a:pt x="65396" y="112653"/>
                  </a:cubicBezTo>
                  <a:cubicBezTo>
                    <a:pt x="65396" y="115918"/>
                    <a:pt x="65396" y="115918"/>
                    <a:pt x="65396" y="115918"/>
                  </a:cubicBezTo>
                  <a:cubicBezTo>
                    <a:pt x="66031" y="118367"/>
                    <a:pt x="66031" y="118367"/>
                    <a:pt x="66031" y="118367"/>
                  </a:cubicBezTo>
                  <a:cubicBezTo>
                    <a:pt x="67301" y="119183"/>
                    <a:pt x="67301" y="119183"/>
                    <a:pt x="67301" y="119183"/>
                  </a:cubicBezTo>
                  <a:cubicBezTo>
                    <a:pt x="68571" y="120000"/>
                    <a:pt x="68571" y="120000"/>
                    <a:pt x="68571" y="120000"/>
                  </a:cubicBezTo>
                  <a:cubicBezTo>
                    <a:pt x="68571" y="115102"/>
                    <a:pt x="68571" y="115102"/>
                    <a:pt x="68571" y="115102"/>
                  </a:cubicBezTo>
                  <a:cubicBezTo>
                    <a:pt x="69841" y="114285"/>
                    <a:pt x="69841" y="114285"/>
                    <a:pt x="69841" y="114285"/>
                  </a:cubicBezTo>
                  <a:cubicBezTo>
                    <a:pt x="73015" y="114285"/>
                    <a:pt x="73015" y="114285"/>
                    <a:pt x="73015" y="114285"/>
                  </a:cubicBezTo>
                  <a:cubicBezTo>
                    <a:pt x="73650" y="114285"/>
                    <a:pt x="73650" y="114285"/>
                    <a:pt x="73650" y="114285"/>
                  </a:cubicBezTo>
                  <a:cubicBezTo>
                    <a:pt x="73650" y="114285"/>
                    <a:pt x="74920" y="113469"/>
                    <a:pt x="74920" y="113469"/>
                  </a:cubicBezTo>
                  <a:cubicBezTo>
                    <a:pt x="74920" y="112653"/>
                    <a:pt x="74285" y="111836"/>
                    <a:pt x="74285" y="111836"/>
                  </a:cubicBezTo>
                  <a:cubicBezTo>
                    <a:pt x="73650" y="111836"/>
                    <a:pt x="73650" y="111836"/>
                    <a:pt x="73650" y="111836"/>
                  </a:cubicBezTo>
                  <a:cubicBezTo>
                    <a:pt x="73650" y="111836"/>
                    <a:pt x="71111" y="111020"/>
                    <a:pt x="71111" y="111020"/>
                  </a:cubicBezTo>
                  <a:cubicBezTo>
                    <a:pt x="70476" y="111020"/>
                    <a:pt x="69841" y="109387"/>
                    <a:pt x="69841" y="109387"/>
                  </a:cubicBezTo>
                  <a:cubicBezTo>
                    <a:pt x="69841" y="108571"/>
                    <a:pt x="69841" y="108571"/>
                    <a:pt x="69841" y="108571"/>
                  </a:cubicBezTo>
                  <a:cubicBezTo>
                    <a:pt x="70476" y="105306"/>
                    <a:pt x="70476" y="105306"/>
                    <a:pt x="70476" y="105306"/>
                  </a:cubicBezTo>
                  <a:cubicBezTo>
                    <a:pt x="73015" y="107755"/>
                    <a:pt x="73015" y="107755"/>
                    <a:pt x="73015" y="107755"/>
                  </a:cubicBezTo>
                  <a:cubicBezTo>
                    <a:pt x="73650" y="108571"/>
                    <a:pt x="73650" y="108571"/>
                    <a:pt x="73650" y="108571"/>
                  </a:cubicBezTo>
                  <a:cubicBezTo>
                    <a:pt x="75555" y="110204"/>
                    <a:pt x="75555" y="110204"/>
                    <a:pt x="75555" y="110204"/>
                  </a:cubicBezTo>
                  <a:cubicBezTo>
                    <a:pt x="78095" y="109387"/>
                    <a:pt x="78095" y="109387"/>
                    <a:pt x="78095" y="109387"/>
                  </a:cubicBezTo>
                  <a:cubicBezTo>
                    <a:pt x="78730" y="104489"/>
                    <a:pt x="78730" y="104489"/>
                    <a:pt x="78730" y="104489"/>
                  </a:cubicBezTo>
                  <a:cubicBezTo>
                    <a:pt x="78730" y="103673"/>
                    <a:pt x="78730" y="103673"/>
                    <a:pt x="78730" y="103673"/>
                  </a:cubicBezTo>
                  <a:cubicBezTo>
                    <a:pt x="78095" y="100408"/>
                    <a:pt x="78095" y="100408"/>
                    <a:pt x="78095" y="100408"/>
                  </a:cubicBezTo>
                  <a:cubicBezTo>
                    <a:pt x="80000" y="100408"/>
                    <a:pt x="80000" y="100408"/>
                    <a:pt x="80000" y="100408"/>
                  </a:cubicBezTo>
                  <a:cubicBezTo>
                    <a:pt x="82539" y="100408"/>
                    <a:pt x="82539" y="100408"/>
                    <a:pt x="82539" y="100408"/>
                  </a:cubicBezTo>
                  <a:cubicBezTo>
                    <a:pt x="85714" y="97959"/>
                    <a:pt x="85714" y="97959"/>
                    <a:pt x="85714" y="97959"/>
                  </a:cubicBezTo>
                  <a:cubicBezTo>
                    <a:pt x="85714" y="97142"/>
                    <a:pt x="85714" y="97142"/>
                    <a:pt x="85714" y="97142"/>
                  </a:cubicBezTo>
                  <a:cubicBezTo>
                    <a:pt x="84444" y="96326"/>
                    <a:pt x="84444" y="96326"/>
                    <a:pt x="84444" y="96326"/>
                  </a:cubicBezTo>
                  <a:cubicBezTo>
                    <a:pt x="83174" y="96326"/>
                    <a:pt x="83174" y="96326"/>
                    <a:pt x="83174" y="96326"/>
                  </a:cubicBezTo>
                  <a:cubicBezTo>
                    <a:pt x="81904" y="95510"/>
                    <a:pt x="81904" y="95510"/>
                    <a:pt x="81904" y="95510"/>
                  </a:cubicBezTo>
                  <a:cubicBezTo>
                    <a:pt x="81904" y="93877"/>
                    <a:pt x="81904" y="93877"/>
                    <a:pt x="81904" y="93877"/>
                  </a:cubicBezTo>
                  <a:cubicBezTo>
                    <a:pt x="83809" y="93061"/>
                    <a:pt x="83809" y="93061"/>
                    <a:pt x="83809" y="93061"/>
                  </a:cubicBezTo>
                  <a:cubicBezTo>
                    <a:pt x="84444" y="93877"/>
                    <a:pt x="84444" y="93877"/>
                    <a:pt x="84444" y="93877"/>
                  </a:cubicBezTo>
                  <a:cubicBezTo>
                    <a:pt x="86349" y="95510"/>
                    <a:pt x="86349" y="95510"/>
                    <a:pt x="86349" y="95510"/>
                  </a:cubicBezTo>
                  <a:cubicBezTo>
                    <a:pt x="87619" y="95510"/>
                    <a:pt x="87619" y="95510"/>
                    <a:pt x="87619" y="95510"/>
                  </a:cubicBezTo>
                  <a:cubicBezTo>
                    <a:pt x="90158" y="93061"/>
                    <a:pt x="90158" y="93061"/>
                    <a:pt x="90158" y="93061"/>
                  </a:cubicBezTo>
                  <a:cubicBezTo>
                    <a:pt x="92063" y="89795"/>
                    <a:pt x="92063" y="89795"/>
                    <a:pt x="92063" y="89795"/>
                  </a:cubicBezTo>
                  <a:cubicBezTo>
                    <a:pt x="91428" y="87346"/>
                    <a:pt x="91428" y="87346"/>
                    <a:pt x="91428" y="87346"/>
                  </a:cubicBezTo>
                  <a:cubicBezTo>
                    <a:pt x="89523" y="85714"/>
                    <a:pt x="89523" y="85714"/>
                    <a:pt x="89523" y="85714"/>
                  </a:cubicBezTo>
                  <a:cubicBezTo>
                    <a:pt x="89523" y="84897"/>
                    <a:pt x="89523" y="84897"/>
                    <a:pt x="89523" y="84897"/>
                  </a:cubicBezTo>
                  <a:cubicBezTo>
                    <a:pt x="90793" y="84081"/>
                    <a:pt x="90793" y="84081"/>
                    <a:pt x="90793" y="84081"/>
                  </a:cubicBezTo>
                  <a:cubicBezTo>
                    <a:pt x="93333" y="85714"/>
                    <a:pt x="93333" y="85714"/>
                    <a:pt x="93333" y="85714"/>
                  </a:cubicBezTo>
                  <a:cubicBezTo>
                    <a:pt x="94603" y="84081"/>
                    <a:pt x="94603" y="84081"/>
                    <a:pt x="94603" y="84081"/>
                  </a:cubicBezTo>
                  <a:cubicBezTo>
                    <a:pt x="95873" y="81632"/>
                    <a:pt x="95873" y="81632"/>
                    <a:pt x="95873" y="81632"/>
                  </a:cubicBezTo>
                  <a:cubicBezTo>
                    <a:pt x="98412" y="75918"/>
                    <a:pt x="98412" y="75918"/>
                    <a:pt x="98412" y="75918"/>
                  </a:cubicBezTo>
                  <a:cubicBezTo>
                    <a:pt x="100952" y="73469"/>
                    <a:pt x="100952" y="73469"/>
                    <a:pt x="100952" y="73469"/>
                  </a:cubicBezTo>
                  <a:cubicBezTo>
                    <a:pt x="104126" y="72653"/>
                    <a:pt x="104126" y="72653"/>
                    <a:pt x="104126" y="72653"/>
                  </a:cubicBezTo>
                  <a:cubicBezTo>
                    <a:pt x="106031" y="68571"/>
                    <a:pt x="106031" y="68571"/>
                    <a:pt x="106031" y="68571"/>
                  </a:cubicBezTo>
                  <a:cubicBezTo>
                    <a:pt x="107301" y="66122"/>
                    <a:pt x="107301" y="66122"/>
                    <a:pt x="107301" y="66122"/>
                  </a:cubicBezTo>
                  <a:cubicBezTo>
                    <a:pt x="106031" y="64489"/>
                    <a:pt x="106031" y="64489"/>
                    <a:pt x="106031" y="64489"/>
                  </a:cubicBezTo>
                  <a:cubicBezTo>
                    <a:pt x="104761" y="61224"/>
                    <a:pt x="104761" y="61224"/>
                    <a:pt x="104761" y="61224"/>
                  </a:cubicBezTo>
                  <a:cubicBezTo>
                    <a:pt x="106031" y="61224"/>
                    <a:pt x="106031" y="61224"/>
                    <a:pt x="106031" y="61224"/>
                  </a:cubicBezTo>
                  <a:cubicBezTo>
                    <a:pt x="107301" y="61224"/>
                    <a:pt x="107301" y="61224"/>
                    <a:pt x="107301" y="61224"/>
                  </a:cubicBezTo>
                  <a:cubicBezTo>
                    <a:pt x="107301" y="58775"/>
                    <a:pt x="107301" y="58775"/>
                    <a:pt x="107301" y="58775"/>
                  </a:cubicBezTo>
                  <a:cubicBezTo>
                    <a:pt x="107936" y="57142"/>
                    <a:pt x="107936" y="57142"/>
                    <a:pt x="107936" y="57142"/>
                  </a:cubicBezTo>
                  <a:cubicBezTo>
                    <a:pt x="109841" y="53877"/>
                    <a:pt x="109841" y="53877"/>
                    <a:pt x="109841" y="53877"/>
                  </a:cubicBezTo>
                  <a:cubicBezTo>
                    <a:pt x="111111" y="48979"/>
                    <a:pt x="111111" y="48979"/>
                    <a:pt x="111111" y="48979"/>
                  </a:cubicBezTo>
                  <a:cubicBezTo>
                    <a:pt x="112380" y="45714"/>
                    <a:pt x="112380" y="45714"/>
                    <a:pt x="112380" y="45714"/>
                  </a:cubicBezTo>
                  <a:cubicBezTo>
                    <a:pt x="113015" y="44081"/>
                    <a:pt x="113015" y="44081"/>
                    <a:pt x="113015" y="44081"/>
                  </a:cubicBezTo>
                  <a:cubicBezTo>
                    <a:pt x="114285" y="42448"/>
                    <a:pt x="114285" y="42448"/>
                    <a:pt x="114285" y="42448"/>
                  </a:cubicBezTo>
                  <a:cubicBezTo>
                    <a:pt x="118730" y="37551"/>
                    <a:pt x="118730" y="37551"/>
                    <a:pt x="118730" y="37551"/>
                  </a:cubicBezTo>
                  <a:cubicBezTo>
                    <a:pt x="120000" y="35918"/>
                    <a:pt x="120000" y="35918"/>
                    <a:pt x="120000" y="35918"/>
                  </a:cubicBezTo>
                  <a:cubicBezTo>
                    <a:pt x="87619" y="4897"/>
                    <a:pt x="87619" y="4897"/>
                    <a:pt x="87619" y="4897"/>
                  </a:cubicBezTo>
                  <a:lnTo>
                    <a:pt x="62222" y="11428"/>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95" name="Shape 1421">
              <a:extLst>
                <a:ext uri="{FF2B5EF4-FFF2-40B4-BE49-F238E27FC236}">
                  <a16:creationId xmlns:a16="http://schemas.microsoft.com/office/drawing/2014/main" id="{9606A84D-6A40-41A1-A9ED-49AA32C0C0EC}"/>
                </a:ext>
              </a:extLst>
            </p:cNvPr>
            <p:cNvSpPr/>
            <p:nvPr/>
          </p:nvSpPr>
          <p:spPr>
            <a:xfrm>
              <a:off x="8377184" y="4008687"/>
              <a:ext cx="514591" cy="825193"/>
            </a:xfrm>
            <a:custGeom>
              <a:avLst/>
              <a:gdLst/>
              <a:ahLst/>
              <a:cxnLst/>
              <a:rect l="0" t="0" r="0" b="0"/>
              <a:pathLst>
                <a:path w="120000" h="120000" extrusionOk="0">
                  <a:moveTo>
                    <a:pt x="38095" y="111683"/>
                  </a:moveTo>
                  <a:lnTo>
                    <a:pt x="37142" y="108712"/>
                  </a:lnTo>
                  <a:lnTo>
                    <a:pt x="33333" y="105742"/>
                  </a:lnTo>
                  <a:lnTo>
                    <a:pt x="31428" y="104554"/>
                  </a:lnTo>
                  <a:lnTo>
                    <a:pt x="31428" y="102772"/>
                  </a:lnTo>
                  <a:lnTo>
                    <a:pt x="34285" y="102178"/>
                  </a:lnTo>
                  <a:lnTo>
                    <a:pt x="40952" y="100990"/>
                  </a:lnTo>
                  <a:lnTo>
                    <a:pt x="48571" y="99801"/>
                  </a:lnTo>
                  <a:lnTo>
                    <a:pt x="120000" y="96237"/>
                  </a:lnTo>
                  <a:lnTo>
                    <a:pt x="119047" y="95643"/>
                  </a:lnTo>
                  <a:lnTo>
                    <a:pt x="115238" y="92673"/>
                  </a:lnTo>
                  <a:lnTo>
                    <a:pt x="114285" y="90891"/>
                  </a:lnTo>
                  <a:lnTo>
                    <a:pt x="112380" y="89108"/>
                  </a:lnTo>
                  <a:lnTo>
                    <a:pt x="113333" y="87920"/>
                  </a:lnTo>
                  <a:lnTo>
                    <a:pt x="115238" y="86732"/>
                  </a:lnTo>
                  <a:lnTo>
                    <a:pt x="114285" y="83762"/>
                  </a:lnTo>
                  <a:lnTo>
                    <a:pt x="112380" y="81980"/>
                  </a:lnTo>
                  <a:lnTo>
                    <a:pt x="110476" y="77227"/>
                  </a:lnTo>
                  <a:lnTo>
                    <a:pt x="110476" y="74257"/>
                  </a:lnTo>
                  <a:lnTo>
                    <a:pt x="113333" y="73069"/>
                  </a:lnTo>
                  <a:lnTo>
                    <a:pt x="114285" y="70693"/>
                  </a:lnTo>
                  <a:lnTo>
                    <a:pt x="110476" y="69504"/>
                  </a:lnTo>
                  <a:lnTo>
                    <a:pt x="115238" y="67722"/>
                  </a:lnTo>
                  <a:lnTo>
                    <a:pt x="116190" y="65346"/>
                  </a:lnTo>
                  <a:lnTo>
                    <a:pt x="114285" y="64158"/>
                  </a:lnTo>
                  <a:lnTo>
                    <a:pt x="113333" y="61782"/>
                  </a:lnTo>
                  <a:lnTo>
                    <a:pt x="113333" y="59405"/>
                  </a:lnTo>
                  <a:lnTo>
                    <a:pt x="109523" y="56435"/>
                  </a:lnTo>
                  <a:lnTo>
                    <a:pt x="102857" y="49306"/>
                  </a:lnTo>
                  <a:lnTo>
                    <a:pt x="100952" y="44554"/>
                  </a:lnTo>
                  <a:lnTo>
                    <a:pt x="91428" y="24356"/>
                  </a:lnTo>
                  <a:lnTo>
                    <a:pt x="84761" y="7128"/>
                  </a:lnTo>
                  <a:lnTo>
                    <a:pt x="82857" y="0"/>
                  </a:lnTo>
                  <a:lnTo>
                    <a:pt x="89523" y="0"/>
                  </a:lnTo>
                  <a:lnTo>
                    <a:pt x="89523" y="0"/>
                  </a:lnTo>
                  <a:lnTo>
                    <a:pt x="952" y="4158"/>
                  </a:lnTo>
                  <a:lnTo>
                    <a:pt x="952" y="8316"/>
                  </a:lnTo>
                  <a:lnTo>
                    <a:pt x="0" y="62970"/>
                  </a:lnTo>
                  <a:lnTo>
                    <a:pt x="0" y="92079"/>
                  </a:lnTo>
                  <a:lnTo>
                    <a:pt x="5714" y="116435"/>
                  </a:lnTo>
                  <a:lnTo>
                    <a:pt x="7619" y="116435"/>
                  </a:lnTo>
                  <a:lnTo>
                    <a:pt x="10476" y="117029"/>
                  </a:lnTo>
                  <a:lnTo>
                    <a:pt x="14285" y="117623"/>
                  </a:lnTo>
                  <a:lnTo>
                    <a:pt x="15238" y="115841"/>
                  </a:lnTo>
                  <a:lnTo>
                    <a:pt x="14285" y="113465"/>
                  </a:lnTo>
                  <a:lnTo>
                    <a:pt x="15238" y="111089"/>
                  </a:lnTo>
                  <a:lnTo>
                    <a:pt x="17142" y="109900"/>
                  </a:lnTo>
                  <a:lnTo>
                    <a:pt x="20000" y="109306"/>
                  </a:lnTo>
                  <a:lnTo>
                    <a:pt x="20952" y="110495"/>
                  </a:lnTo>
                  <a:lnTo>
                    <a:pt x="20952" y="112277"/>
                  </a:lnTo>
                  <a:lnTo>
                    <a:pt x="20000" y="113465"/>
                  </a:lnTo>
                  <a:lnTo>
                    <a:pt x="20952" y="114653"/>
                  </a:lnTo>
                  <a:lnTo>
                    <a:pt x="21904" y="115247"/>
                  </a:lnTo>
                  <a:lnTo>
                    <a:pt x="23809" y="115841"/>
                  </a:lnTo>
                  <a:lnTo>
                    <a:pt x="25714" y="117029"/>
                  </a:lnTo>
                  <a:lnTo>
                    <a:pt x="25714" y="118217"/>
                  </a:lnTo>
                  <a:lnTo>
                    <a:pt x="25714" y="118811"/>
                  </a:lnTo>
                  <a:lnTo>
                    <a:pt x="23809" y="120000"/>
                  </a:lnTo>
                  <a:lnTo>
                    <a:pt x="25714" y="119405"/>
                  </a:lnTo>
                  <a:lnTo>
                    <a:pt x="29523" y="118811"/>
                  </a:lnTo>
                  <a:lnTo>
                    <a:pt x="34285" y="118217"/>
                  </a:lnTo>
                  <a:lnTo>
                    <a:pt x="36190" y="117029"/>
                  </a:lnTo>
                  <a:lnTo>
                    <a:pt x="37142" y="117029"/>
                  </a:lnTo>
                  <a:lnTo>
                    <a:pt x="40952" y="116435"/>
                  </a:lnTo>
                  <a:lnTo>
                    <a:pt x="41904" y="115841"/>
                  </a:lnTo>
                  <a:lnTo>
                    <a:pt x="41904" y="115841"/>
                  </a:lnTo>
                  <a:lnTo>
                    <a:pt x="38095" y="111683"/>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96" name="Shape 1422">
              <a:extLst>
                <a:ext uri="{FF2B5EF4-FFF2-40B4-BE49-F238E27FC236}">
                  <a16:creationId xmlns:a16="http://schemas.microsoft.com/office/drawing/2014/main" id="{D7DB3EA6-41F4-409E-A653-C71022D7396E}"/>
                </a:ext>
              </a:extLst>
            </p:cNvPr>
            <p:cNvSpPr/>
            <p:nvPr/>
          </p:nvSpPr>
          <p:spPr>
            <a:xfrm>
              <a:off x="7927932" y="4037281"/>
              <a:ext cx="473754" cy="829280"/>
            </a:xfrm>
            <a:custGeom>
              <a:avLst/>
              <a:gdLst/>
              <a:ahLst/>
              <a:cxnLst/>
              <a:rect l="0" t="0" r="0" b="0"/>
              <a:pathLst>
                <a:path w="120000" h="120000" extrusionOk="0">
                  <a:moveTo>
                    <a:pt x="113793" y="87487"/>
                  </a:moveTo>
                  <a:lnTo>
                    <a:pt x="113793" y="58522"/>
                  </a:lnTo>
                  <a:lnTo>
                    <a:pt x="114827" y="4137"/>
                  </a:lnTo>
                  <a:lnTo>
                    <a:pt x="114827" y="0"/>
                  </a:lnTo>
                  <a:lnTo>
                    <a:pt x="42413" y="2955"/>
                  </a:lnTo>
                  <a:lnTo>
                    <a:pt x="42413" y="2955"/>
                  </a:lnTo>
                  <a:lnTo>
                    <a:pt x="43448" y="4729"/>
                  </a:lnTo>
                  <a:lnTo>
                    <a:pt x="39310" y="5911"/>
                  </a:lnTo>
                  <a:lnTo>
                    <a:pt x="37241" y="7093"/>
                  </a:lnTo>
                  <a:lnTo>
                    <a:pt x="36206" y="8866"/>
                  </a:lnTo>
                  <a:lnTo>
                    <a:pt x="34137" y="10049"/>
                  </a:lnTo>
                  <a:lnTo>
                    <a:pt x="33103" y="10049"/>
                  </a:lnTo>
                  <a:lnTo>
                    <a:pt x="31034" y="13004"/>
                  </a:lnTo>
                  <a:lnTo>
                    <a:pt x="31034" y="15369"/>
                  </a:lnTo>
                  <a:lnTo>
                    <a:pt x="27931" y="18325"/>
                  </a:lnTo>
                  <a:lnTo>
                    <a:pt x="22758" y="21871"/>
                  </a:lnTo>
                  <a:lnTo>
                    <a:pt x="19655" y="23645"/>
                  </a:lnTo>
                  <a:lnTo>
                    <a:pt x="18620" y="26009"/>
                  </a:lnTo>
                  <a:lnTo>
                    <a:pt x="20689" y="26600"/>
                  </a:lnTo>
                  <a:lnTo>
                    <a:pt x="18620" y="28374"/>
                  </a:lnTo>
                  <a:lnTo>
                    <a:pt x="16551" y="30738"/>
                  </a:lnTo>
                  <a:lnTo>
                    <a:pt x="17586" y="31921"/>
                  </a:lnTo>
                  <a:lnTo>
                    <a:pt x="16551" y="31921"/>
                  </a:lnTo>
                  <a:lnTo>
                    <a:pt x="13448" y="34285"/>
                  </a:lnTo>
                  <a:lnTo>
                    <a:pt x="11379" y="36059"/>
                  </a:lnTo>
                  <a:lnTo>
                    <a:pt x="12413" y="36650"/>
                  </a:lnTo>
                  <a:lnTo>
                    <a:pt x="11379" y="37832"/>
                  </a:lnTo>
                  <a:lnTo>
                    <a:pt x="11379" y="39014"/>
                  </a:lnTo>
                  <a:lnTo>
                    <a:pt x="12413" y="39605"/>
                  </a:lnTo>
                  <a:lnTo>
                    <a:pt x="14482" y="41379"/>
                  </a:lnTo>
                  <a:lnTo>
                    <a:pt x="14482" y="42561"/>
                  </a:lnTo>
                  <a:lnTo>
                    <a:pt x="14482" y="46108"/>
                  </a:lnTo>
                  <a:lnTo>
                    <a:pt x="15517" y="47881"/>
                  </a:lnTo>
                  <a:lnTo>
                    <a:pt x="14482" y="49655"/>
                  </a:lnTo>
                  <a:lnTo>
                    <a:pt x="12413" y="52610"/>
                  </a:lnTo>
                  <a:lnTo>
                    <a:pt x="11379" y="52610"/>
                  </a:lnTo>
                  <a:lnTo>
                    <a:pt x="14482" y="53793"/>
                  </a:lnTo>
                  <a:lnTo>
                    <a:pt x="15517" y="55566"/>
                  </a:lnTo>
                  <a:lnTo>
                    <a:pt x="15517" y="56748"/>
                  </a:lnTo>
                  <a:lnTo>
                    <a:pt x="11379" y="57931"/>
                  </a:lnTo>
                  <a:lnTo>
                    <a:pt x="14482" y="59113"/>
                  </a:lnTo>
                  <a:lnTo>
                    <a:pt x="15517" y="60295"/>
                  </a:lnTo>
                  <a:lnTo>
                    <a:pt x="15517" y="60886"/>
                  </a:lnTo>
                  <a:lnTo>
                    <a:pt x="16551" y="63842"/>
                  </a:lnTo>
                  <a:lnTo>
                    <a:pt x="16551" y="65024"/>
                  </a:lnTo>
                  <a:lnTo>
                    <a:pt x="19655" y="66206"/>
                  </a:lnTo>
                  <a:lnTo>
                    <a:pt x="20689" y="67980"/>
                  </a:lnTo>
                  <a:lnTo>
                    <a:pt x="19655" y="72709"/>
                  </a:lnTo>
                  <a:lnTo>
                    <a:pt x="16551" y="74482"/>
                  </a:lnTo>
                  <a:lnTo>
                    <a:pt x="15517" y="74482"/>
                  </a:lnTo>
                  <a:lnTo>
                    <a:pt x="15517" y="76847"/>
                  </a:lnTo>
                  <a:lnTo>
                    <a:pt x="14482" y="78029"/>
                  </a:lnTo>
                  <a:lnTo>
                    <a:pt x="10344" y="81576"/>
                  </a:lnTo>
                  <a:lnTo>
                    <a:pt x="8275" y="82758"/>
                  </a:lnTo>
                  <a:lnTo>
                    <a:pt x="7241" y="86896"/>
                  </a:lnTo>
                  <a:lnTo>
                    <a:pt x="6206" y="88078"/>
                  </a:lnTo>
                  <a:lnTo>
                    <a:pt x="5172" y="88669"/>
                  </a:lnTo>
                  <a:lnTo>
                    <a:pt x="4137" y="90443"/>
                  </a:lnTo>
                  <a:lnTo>
                    <a:pt x="4137" y="91625"/>
                  </a:lnTo>
                  <a:lnTo>
                    <a:pt x="4137" y="94581"/>
                  </a:lnTo>
                  <a:lnTo>
                    <a:pt x="1034" y="95763"/>
                  </a:lnTo>
                  <a:lnTo>
                    <a:pt x="0" y="96945"/>
                  </a:lnTo>
                  <a:lnTo>
                    <a:pt x="0" y="98719"/>
                  </a:lnTo>
                  <a:lnTo>
                    <a:pt x="1034" y="101083"/>
                  </a:lnTo>
                  <a:lnTo>
                    <a:pt x="68275" y="99310"/>
                  </a:lnTo>
                  <a:lnTo>
                    <a:pt x="67241" y="108768"/>
                  </a:lnTo>
                  <a:lnTo>
                    <a:pt x="69310" y="111133"/>
                  </a:lnTo>
                  <a:lnTo>
                    <a:pt x="72413" y="113497"/>
                  </a:lnTo>
                  <a:lnTo>
                    <a:pt x="73448" y="117635"/>
                  </a:lnTo>
                  <a:lnTo>
                    <a:pt x="73448" y="120000"/>
                  </a:lnTo>
                  <a:lnTo>
                    <a:pt x="73448" y="120000"/>
                  </a:lnTo>
                  <a:lnTo>
                    <a:pt x="74482" y="120000"/>
                  </a:lnTo>
                  <a:lnTo>
                    <a:pt x="79655" y="118226"/>
                  </a:lnTo>
                  <a:lnTo>
                    <a:pt x="81724" y="117635"/>
                  </a:lnTo>
                  <a:lnTo>
                    <a:pt x="84827" y="116453"/>
                  </a:lnTo>
                  <a:lnTo>
                    <a:pt x="84827" y="114088"/>
                  </a:lnTo>
                  <a:lnTo>
                    <a:pt x="88965" y="114088"/>
                  </a:lnTo>
                  <a:lnTo>
                    <a:pt x="92068" y="114088"/>
                  </a:lnTo>
                  <a:lnTo>
                    <a:pt x="96206" y="113497"/>
                  </a:lnTo>
                  <a:lnTo>
                    <a:pt x="101379" y="112315"/>
                  </a:lnTo>
                  <a:lnTo>
                    <a:pt x="105517" y="112315"/>
                  </a:lnTo>
                  <a:lnTo>
                    <a:pt x="107586" y="112315"/>
                  </a:lnTo>
                  <a:lnTo>
                    <a:pt x="110689" y="112315"/>
                  </a:lnTo>
                  <a:lnTo>
                    <a:pt x="112758" y="112315"/>
                  </a:lnTo>
                  <a:lnTo>
                    <a:pt x="116896" y="113497"/>
                  </a:lnTo>
                  <a:lnTo>
                    <a:pt x="118965" y="112315"/>
                  </a:lnTo>
                  <a:lnTo>
                    <a:pt x="120000" y="111724"/>
                  </a:lnTo>
                  <a:lnTo>
                    <a:pt x="120000" y="111724"/>
                  </a:lnTo>
                  <a:lnTo>
                    <a:pt x="120000" y="111724"/>
                  </a:lnTo>
                  <a:lnTo>
                    <a:pt x="113793" y="87487"/>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97" name="Shape 1423">
              <a:extLst>
                <a:ext uri="{FF2B5EF4-FFF2-40B4-BE49-F238E27FC236}">
                  <a16:creationId xmlns:a16="http://schemas.microsoft.com/office/drawing/2014/main" id="{58AE43DE-C281-45FE-8464-3213B97CC3AA}"/>
                </a:ext>
              </a:extLst>
            </p:cNvPr>
            <p:cNvSpPr/>
            <p:nvPr/>
          </p:nvSpPr>
          <p:spPr>
            <a:xfrm>
              <a:off x="9422706" y="3036424"/>
              <a:ext cx="588107" cy="428940"/>
            </a:xfrm>
            <a:custGeom>
              <a:avLst/>
              <a:gdLst/>
              <a:ahLst/>
              <a:cxnLst/>
              <a:rect l="0" t="0" r="0" b="0"/>
              <a:pathLst>
                <a:path w="120000" h="120000" extrusionOk="0">
                  <a:moveTo>
                    <a:pt x="94588" y="0"/>
                  </a:moveTo>
                  <a:cubicBezTo>
                    <a:pt x="0" y="23414"/>
                    <a:pt x="0" y="23414"/>
                    <a:pt x="0" y="23414"/>
                  </a:cubicBezTo>
                  <a:cubicBezTo>
                    <a:pt x="0" y="23414"/>
                    <a:pt x="0" y="23414"/>
                    <a:pt x="0" y="23414"/>
                  </a:cubicBezTo>
                  <a:cubicBezTo>
                    <a:pt x="2117" y="42926"/>
                    <a:pt x="2117" y="42926"/>
                    <a:pt x="2117" y="42926"/>
                  </a:cubicBezTo>
                  <a:cubicBezTo>
                    <a:pt x="4941" y="42926"/>
                    <a:pt x="4941" y="42926"/>
                    <a:pt x="4941" y="42926"/>
                  </a:cubicBezTo>
                  <a:cubicBezTo>
                    <a:pt x="11294" y="32195"/>
                    <a:pt x="11294" y="32195"/>
                    <a:pt x="11294" y="32195"/>
                  </a:cubicBezTo>
                  <a:cubicBezTo>
                    <a:pt x="15529" y="32195"/>
                    <a:pt x="15529" y="32195"/>
                    <a:pt x="15529" y="32195"/>
                  </a:cubicBezTo>
                  <a:cubicBezTo>
                    <a:pt x="19764" y="24390"/>
                    <a:pt x="19764" y="24390"/>
                    <a:pt x="19764" y="24390"/>
                  </a:cubicBezTo>
                  <a:cubicBezTo>
                    <a:pt x="21176" y="24390"/>
                    <a:pt x="21176" y="24390"/>
                    <a:pt x="21176" y="24390"/>
                  </a:cubicBezTo>
                  <a:cubicBezTo>
                    <a:pt x="21882" y="26341"/>
                    <a:pt x="21882" y="26341"/>
                    <a:pt x="21882" y="26341"/>
                  </a:cubicBezTo>
                  <a:cubicBezTo>
                    <a:pt x="26823" y="21463"/>
                    <a:pt x="26823" y="21463"/>
                    <a:pt x="26823" y="21463"/>
                  </a:cubicBezTo>
                  <a:cubicBezTo>
                    <a:pt x="28941" y="21463"/>
                    <a:pt x="28941" y="21463"/>
                    <a:pt x="28941" y="21463"/>
                  </a:cubicBezTo>
                  <a:cubicBezTo>
                    <a:pt x="34588" y="17560"/>
                    <a:pt x="34588" y="17560"/>
                    <a:pt x="34588" y="17560"/>
                  </a:cubicBezTo>
                  <a:cubicBezTo>
                    <a:pt x="44470" y="21463"/>
                    <a:pt x="44470" y="21463"/>
                    <a:pt x="44470" y="21463"/>
                  </a:cubicBezTo>
                  <a:cubicBezTo>
                    <a:pt x="47294" y="27317"/>
                    <a:pt x="47294" y="27317"/>
                    <a:pt x="47294" y="27317"/>
                  </a:cubicBezTo>
                  <a:cubicBezTo>
                    <a:pt x="49411" y="35121"/>
                    <a:pt x="49411" y="35121"/>
                    <a:pt x="49411" y="35121"/>
                  </a:cubicBezTo>
                  <a:cubicBezTo>
                    <a:pt x="50117" y="35121"/>
                    <a:pt x="50117" y="35121"/>
                    <a:pt x="50117" y="35121"/>
                  </a:cubicBezTo>
                  <a:cubicBezTo>
                    <a:pt x="58588" y="41951"/>
                    <a:pt x="58588" y="41951"/>
                    <a:pt x="58588" y="41951"/>
                  </a:cubicBezTo>
                  <a:cubicBezTo>
                    <a:pt x="62117" y="46829"/>
                    <a:pt x="62117" y="46829"/>
                    <a:pt x="62117" y="46829"/>
                  </a:cubicBezTo>
                  <a:cubicBezTo>
                    <a:pt x="65647" y="49756"/>
                    <a:pt x="65647" y="49756"/>
                    <a:pt x="65647" y="49756"/>
                  </a:cubicBezTo>
                  <a:cubicBezTo>
                    <a:pt x="66352" y="54634"/>
                    <a:pt x="66352" y="54634"/>
                    <a:pt x="66352" y="54634"/>
                  </a:cubicBezTo>
                  <a:cubicBezTo>
                    <a:pt x="64941" y="58536"/>
                    <a:pt x="64941" y="58536"/>
                    <a:pt x="64941" y="58536"/>
                  </a:cubicBezTo>
                  <a:cubicBezTo>
                    <a:pt x="62117" y="59512"/>
                    <a:pt x="62117" y="59512"/>
                    <a:pt x="62117" y="59512"/>
                  </a:cubicBezTo>
                  <a:cubicBezTo>
                    <a:pt x="62823" y="72195"/>
                    <a:pt x="62823" y="72195"/>
                    <a:pt x="62823" y="72195"/>
                  </a:cubicBezTo>
                  <a:cubicBezTo>
                    <a:pt x="64235" y="74146"/>
                    <a:pt x="64235" y="74146"/>
                    <a:pt x="64235" y="74146"/>
                  </a:cubicBezTo>
                  <a:cubicBezTo>
                    <a:pt x="66352" y="73170"/>
                    <a:pt x="66352" y="73170"/>
                    <a:pt x="66352" y="73170"/>
                  </a:cubicBezTo>
                  <a:cubicBezTo>
                    <a:pt x="68470" y="72195"/>
                    <a:pt x="68470" y="72195"/>
                    <a:pt x="68470" y="72195"/>
                  </a:cubicBezTo>
                  <a:cubicBezTo>
                    <a:pt x="71294" y="73170"/>
                    <a:pt x="71294" y="73170"/>
                    <a:pt x="71294" y="73170"/>
                  </a:cubicBezTo>
                  <a:cubicBezTo>
                    <a:pt x="72000" y="74146"/>
                    <a:pt x="72000" y="74146"/>
                    <a:pt x="72000" y="74146"/>
                  </a:cubicBezTo>
                  <a:cubicBezTo>
                    <a:pt x="74823" y="73170"/>
                    <a:pt x="74823" y="73170"/>
                    <a:pt x="74823" y="73170"/>
                  </a:cubicBezTo>
                  <a:cubicBezTo>
                    <a:pt x="84000" y="74146"/>
                    <a:pt x="84000" y="74146"/>
                    <a:pt x="84000" y="74146"/>
                  </a:cubicBezTo>
                  <a:cubicBezTo>
                    <a:pt x="86117" y="76097"/>
                    <a:pt x="86117" y="76097"/>
                    <a:pt x="86117" y="76097"/>
                  </a:cubicBezTo>
                  <a:cubicBezTo>
                    <a:pt x="88941" y="78048"/>
                    <a:pt x="88941" y="78048"/>
                    <a:pt x="88941" y="78048"/>
                  </a:cubicBezTo>
                  <a:cubicBezTo>
                    <a:pt x="91058" y="77073"/>
                    <a:pt x="91058" y="77073"/>
                    <a:pt x="91058" y="77073"/>
                  </a:cubicBezTo>
                  <a:cubicBezTo>
                    <a:pt x="89647" y="73170"/>
                    <a:pt x="89647" y="73170"/>
                    <a:pt x="89647" y="73170"/>
                  </a:cubicBezTo>
                  <a:cubicBezTo>
                    <a:pt x="87529" y="70243"/>
                    <a:pt x="87529" y="70243"/>
                    <a:pt x="87529" y="70243"/>
                  </a:cubicBezTo>
                  <a:cubicBezTo>
                    <a:pt x="87529" y="67317"/>
                    <a:pt x="87529" y="67317"/>
                    <a:pt x="87529" y="67317"/>
                  </a:cubicBezTo>
                  <a:cubicBezTo>
                    <a:pt x="87529" y="66341"/>
                    <a:pt x="87529" y="66341"/>
                    <a:pt x="87529" y="66341"/>
                  </a:cubicBezTo>
                  <a:cubicBezTo>
                    <a:pt x="83294" y="58536"/>
                    <a:pt x="83294" y="58536"/>
                    <a:pt x="83294" y="58536"/>
                  </a:cubicBezTo>
                  <a:cubicBezTo>
                    <a:pt x="81882" y="55609"/>
                    <a:pt x="81882" y="55609"/>
                    <a:pt x="81882" y="55609"/>
                  </a:cubicBezTo>
                  <a:cubicBezTo>
                    <a:pt x="81882" y="48780"/>
                    <a:pt x="81882" y="48780"/>
                    <a:pt x="81882" y="48780"/>
                  </a:cubicBezTo>
                  <a:cubicBezTo>
                    <a:pt x="81176" y="41951"/>
                    <a:pt x="81176" y="41951"/>
                    <a:pt x="81176" y="41951"/>
                  </a:cubicBezTo>
                  <a:cubicBezTo>
                    <a:pt x="81882" y="35121"/>
                    <a:pt x="81882" y="35121"/>
                    <a:pt x="81882" y="35121"/>
                  </a:cubicBezTo>
                  <a:cubicBezTo>
                    <a:pt x="79764" y="30243"/>
                    <a:pt x="79764" y="30243"/>
                    <a:pt x="79764" y="30243"/>
                  </a:cubicBezTo>
                  <a:cubicBezTo>
                    <a:pt x="78352" y="27317"/>
                    <a:pt x="78352" y="27317"/>
                    <a:pt x="78352" y="27317"/>
                  </a:cubicBezTo>
                  <a:cubicBezTo>
                    <a:pt x="81176" y="27317"/>
                    <a:pt x="81176" y="27317"/>
                    <a:pt x="81176" y="27317"/>
                  </a:cubicBezTo>
                  <a:cubicBezTo>
                    <a:pt x="83294" y="21463"/>
                    <a:pt x="83294" y="21463"/>
                    <a:pt x="83294" y="21463"/>
                  </a:cubicBezTo>
                  <a:cubicBezTo>
                    <a:pt x="87529" y="17560"/>
                    <a:pt x="87529" y="17560"/>
                    <a:pt x="87529" y="17560"/>
                  </a:cubicBezTo>
                  <a:cubicBezTo>
                    <a:pt x="89647" y="11707"/>
                    <a:pt x="89647" y="11707"/>
                    <a:pt x="89647" y="11707"/>
                  </a:cubicBezTo>
                  <a:cubicBezTo>
                    <a:pt x="91058" y="12682"/>
                    <a:pt x="91058" y="12682"/>
                    <a:pt x="91058" y="12682"/>
                  </a:cubicBezTo>
                  <a:cubicBezTo>
                    <a:pt x="90352" y="19512"/>
                    <a:pt x="90352" y="19512"/>
                    <a:pt x="90352" y="19512"/>
                  </a:cubicBezTo>
                  <a:cubicBezTo>
                    <a:pt x="88235" y="20487"/>
                    <a:pt x="88235" y="20487"/>
                    <a:pt x="88235" y="20487"/>
                  </a:cubicBezTo>
                  <a:cubicBezTo>
                    <a:pt x="86823" y="26341"/>
                    <a:pt x="86823" y="26341"/>
                    <a:pt x="86823" y="26341"/>
                  </a:cubicBezTo>
                  <a:cubicBezTo>
                    <a:pt x="86823" y="30243"/>
                    <a:pt x="86823" y="30243"/>
                    <a:pt x="86823" y="30243"/>
                  </a:cubicBezTo>
                  <a:cubicBezTo>
                    <a:pt x="89647" y="30243"/>
                    <a:pt x="89647" y="30243"/>
                    <a:pt x="89647" y="30243"/>
                  </a:cubicBezTo>
                  <a:cubicBezTo>
                    <a:pt x="86117" y="35121"/>
                    <a:pt x="86117" y="35121"/>
                    <a:pt x="86117" y="35121"/>
                  </a:cubicBezTo>
                  <a:cubicBezTo>
                    <a:pt x="84705" y="38048"/>
                    <a:pt x="84705" y="38048"/>
                    <a:pt x="84705" y="38048"/>
                  </a:cubicBezTo>
                  <a:cubicBezTo>
                    <a:pt x="88941" y="40000"/>
                    <a:pt x="88941" y="40000"/>
                    <a:pt x="88941" y="40000"/>
                  </a:cubicBezTo>
                  <a:cubicBezTo>
                    <a:pt x="90352" y="40975"/>
                    <a:pt x="90352" y="40975"/>
                    <a:pt x="90352" y="40975"/>
                  </a:cubicBezTo>
                  <a:cubicBezTo>
                    <a:pt x="92470" y="44878"/>
                    <a:pt x="92470" y="44878"/>
                    <a:pt x="92470" y="44878"/>
                  </a:cubicBezTo>
                  <a:cubicBezTo>
                    <a:pt x="91764" y="45853"/>
                    <a:pt x="91764" y="45853"/>
                    <a:pt x="91764" y="45853"/>
                  </a:cubicBezTo>
                  <a:cubicBezTo>
                    <a:pt x="94588" y="49756"/>
                    <a:pt x="94588" y="49756"/>
                    <a:pt x="94588" y="49756"/>
                  </a:cubicBezTo>
                  <a:cubicBezTo>
                    <a:pt x="94588" y="51707"/>
                    <a:pt x="94588" y="51707"/>
                    <a:pt x="94588" y="51707"/>
                  </a:cubicBezTo>
                  <a:cubicBezTo>
                    <a:pt x="91764" y="55609"/>
                    <a:pt x="91764" y="55609"/>
                    <a:pt x="91764" y="55609"/>
                  </a:cubicBezTo>
                  <a:cubicBezTo>
                    <a:pt x="89647" y="55609"/>
                    <a:pt x="89647" y="55609"/>
                    <a:pt x="89647" y="55609"/>
                  </a:cubicBezTo>
                  <a:cubicBezTo>
                    <a:pt x="90352" y="59512"/>
                    <a:pt x="90352" y="59512"/>
                    <a:pt x="90352" y="59512"/>
                  </a:cubicBezTo>
                  <a:cubicBezTo>
                    <a:pt x="89647" y="61463"/>
                    <a:pt x="89647" y="61463"/>
                    <a:pt x="89647" y="61463"/>
                  </a:cubicBezTo>
                  <a:cubicBezTo>
                    <a:pt x="91058" y="63414"/>
                    <a:pt x="91058" y="63414"/>
                    <a:pt x="91058" y="63414"/>
                  </a:cubicBezTo>
                  <a:cubicBezTo>
                    <a:pt x="93882" y="64390"/>
                    <a:pt x="93882" y="64390"/>
                    <a:pt x="93882" y="64390"/>
                  </a:cubicBezTo>
                  <a:cubicBezTo>
                    <a:pt x="98117" y="64390"/>
                    <a:pt x="98117" y="64390"/>
                    <a:pt x="98117" y="64390"/>
                  </a:cubicBezTo>
                  <a:cubicBezTo>
                    <a:pt x="100941" y="67317"/>
                    <a:pt x="100941" y="67317"/>
                    <a:pt x="100941" y="67317"/>
                  </a:cubicBezTo>
                  <a:cubicBezTo>
                    <a:pt x="103058" y="73170"/>
                    <a:pt x="103058" y="73170"/>
                    <a:pt x="103058" y="73170"/>
                  </a:cubicBezTo>
                  <a:cubicBezTo>
                    <a:pt x="104470" y="78048"/>
                    <a:pt x="104470" y="78048"/>
                    <a:pt x="104470" y="78048"/>
                  </a:cubicBezTo>
                  <a:cubicBezTo>
                    <a:pt x="103764" y="79024"/>
                    <a:pt x="103764" y="79024"/>
                    <a:pt x="103764" y="79024"/>
                  </a:cubicBezTo>
                  <a:cubicBezTo>
                    <a:pt x="105882" y="81951"/>
                    <a:pt x="105882" y="81951"/>
                    <a:pt x="105882" y="81951"/>
                  </a:cubicBezTo>
                  <a:cubicBezTo>
                    <a:pt x="107294" y="86829"/>
                    <a:pt x="107294" y="86829"/>
                    <a:pt x="107294" y="86829"/>
                  </a:cubicBezTo>
                  <a:cubicBezTo>
                    <a:pt x="105176" y="95609"/>
                    <a:pt x="105176" y="95609"/>
                    <a:pt x="105176" y="95609"/>
                  </a:cubicBezTo>
                  <a:cubicBezTo>
                    <a:pt x="104470" y="101463"/>
                    <a:pt x="104470" y="101463"/>
                    <a:pt x="104470" y="101463"/>
                  </a:cubicBezTo>
                  <a:cubicBezTo>
                    <a:pt x="104470" y="111219"/>
                    <a:pt x="104470" y="111219"/>
                    <a:pt x="104470" y="111219"/>
                  </a:cubicBezTo>
                  <a:cubicBezTo>
                    <a:pt x="105176" y="117073"/>
                    <a:pt x="105176" y="117073"/>
                    <a:pt x="105176" y="117073"/>
                  </a:cubicBezTo>
                  <a:cubicBezTo>
                    <a:pt x="106588" y="120000"/>
                    <a:pt x="106588" y="120000"/>
                    <a:pt x="106588" y="120000"/>
                  </a:cubicBezTo>
                  <a:cubicBezTo>
                    <a:pt x="108000" y="113170"/>
                    <a:pt x="108000" y="113170"/>
                    <a:pt x="108000" y="113170"/>
                  </a:cubicBezTo>
                  <a:cubicBezTo>
                    <a:pt x="108705" y="102439"/>
                    <a:pt x="108705" y="102439"/>
                    <a:pt x="108705" y="102439"/>
                  </a:cubicBezTo>
                  <a:cubicBezTo>
                    <a:pt x="110823" y="99512"/>
                    <a:pt x="110823" y="99512"/>
                    <a:pt x="110823" y="99512"/>
                  </a:cubicBezTo>
                  <a:cubicBezTo>
                    <a:pt x="110823" y="96585"/>
                    <a:pt x="110823" y="96585"/>
                    <a:pt x="110823" y="96585"/>
                  </a:cubicBezTo>
                  <a:cubicBezTo>
                    <a:pt x="110823" y="94634"/>
                    <a:pt x="110823" y="94634"/>
                    <a:pt x="110823" y="94634"/>
                  </a:cubicBezTo>
                  <a:cubicBezTo>
                    <a:pt x="112941" y="92682"/>
                    <a:pt x="112941" y="92682"/>
                    <a:pt x="112941" y="92682"/>
                  </a:cubicBezTo>
                  <a:cubicBezTo>
                    <a:pt x="115058" y="88780"/>
                    <a:pt x="115058" y="88780"/>
                    <a:pt x="115058" y="88780"/>
                  </a:cubicBezTo>
                  <a:cubicBezTo>
                    <a:pt x="115058" y="80000"/>
                    <a:pt x="115058" y="80000"/>
                    <a:pt x="115058" y="80000"/>
                  </a:cubicBezTo>
                  <a:cubicBezTo>
                    <a:pt x="115058" y="77073"/>
                    <a:pt x="115058" y="77073"/>
                    <a:pt x="115058" y="77073"/>
                  </a:cubicBezTo>
                  <a:cubicBezTo>
                    <a:pt x="115058" y="73170"/>
                    <a:pt x="115058" y="73170"/>
                    <a:pt x="115058" y="73170"/>
                  </a:cubicBezTo>
                  <a:cubicBezTo>
                    <a:pt x="117882" y="69268"/>
                    <a:pt x="117882" y="69268"/>
                    <a:pt x="117882" y="69268"/>
                  </a:cubicBezTo>
                  <a:cubicBezTo>
                    <a:pt x="118588" y="72195"/>
                    <a:pt x="118588" y="72195"/>
                    <a:pt x="118588" y="72195"/>
                  </a:cubicBezTo>
                  <a:cubicBezTo>
                    <a:pt x="117882" y="75121"/>
                    <a:pt x="117882" y="75121"/>
                    <a:pt x="117882" y="75121"/>
                  </a:cubicBezTo>
                  <a:cubicBezTo>
                    <a:pt x="117882" y="75121"/>
                    <a:pt x="116470" y="78048"/>
                    <a:pt x="116470" y="78048"/>
                  </a:cubicBezTo>
                  <a:cubicBezTo>
                    <a:pt x="117176" y="79024"/>
                    <a:pt x="118588" y="80000"/>
                    <a:pt x="118588" y="80000"/>
                  </a:cubicBezTo>
                  <a:cubicBezTo>
                    <a:pt x="120000" y="75121"/>
                    <a:pt x="120000" y="75121"/>
                    <a:pt x="120000" y="75121"/>
                  </a:cubicBezTo>
                  <a:cubicBezTo>
                    <a:pt x="120000" y="66341"/>
                    <a:pt x="120000" y="66341"/>
                    <a:pt x="120000" y="66341"/>
                  </a:cubicBezTo>
                  <a:cubicBezTo>
                    <a:pt x="119294" y="52682"/>
                    <a:pt x="119294" y="52682"/>
                    <a:pt x="119294" y="52682"/>
                  </a:cubicBezTo>
                  <a:cubicBezTo>
                    <a:pt x="119294" y="52682"/>
                    <a:pt x="119294" y="52682"/>
                    <a:pt x="119294" y="52682"/>
                  </a:cubicBezTo>
                  <a:cubicBezTo>
                    <a:pt x="104470" y="55609"/>
                    <a:pt x="104470" y="55609"/>
                    <a:pt x="104470" y="55609"/>
                  </a:cubicBezTo>
                  <a:lnTo>
                    <a:pt x="94588" y="0"/>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98" name="Shape 1424">
              <a:extLst>
                <a:ext uri="{FF2B5EF4-FFF2-40B4-BE49-F238E27FC236}">
                  <a16:creationId xmlns:a16="http://schemas.microsoft.com/office/drawing/2014/main" id="{3C54B2EE-2AFC-43A0-A5BE-B938DE23B890}"/>
                </a:ext>
              </a:extLst>
            </p:cNvPr>
            <p:cNvSpPr/>
            <p:nvPr/>
          </p:nvSpPr>
          <p:spPr>
            <a:xfrm>
              <a:off x="9063307" y="2987406"/>
              <a:ext cx="604444" cy="596428"/>
            </a:xfrm>
            <a:custGeom>
              <a:avLst/>
              <a:gdLst/>
              <a:ahLst/>
              <a:cxnLst/>
              <a:rect l="0" t="0" r="0" b="0"/>
              <a:pathLst>
                <a:path w="120000" h="120000" extrusionOk="0">
                  <a:moveTo>
                    <a:pt x="17027" y="111780"/>
                  </a:moveTo>
                  <a:lnTo>
                    <a:pt x="19459" y="111780"/>
                  </a:lnTo>
                  <a:lnTo>
                    <a:pt x="20270" y="114246"/>
                  </a:lnTo>
                  <a:lnTo>
                    <a:pt x="25135" y="118356"/>
                  </a:lnTo>
                  <a:lnTo>
                    <a:pt x="29189" y="119999"/>
                  </a:lnTo>
                  <a:lnTo>
                    <a:pt x="30810" y="119999"/>
                  </a:lnTo>
                  <a:lnTo>
                    <a:pt x="35675" y="114246"/>
                  </a:lnTo>
                  <a:lnTo>
                    <a:pt x="38918" y="116712"/>
                  </a:lnTo>
                  <a:lnTo>
                    <a:pt x="46216" y="115068"/>
                  </a:lnTo>
                  <a:lnTo>
                    <a:pt x="51891" y="110136"/>
                  </a:lnTo>
                  <a:lnTo>
                    <a:pt x="60810" y="105205"/>
                  </a:lnTo>
                  <a:lnTo>
                    <a:pt x="64054" y="102739"/>
                  </a:lnTo>
                  <a:lnTo>
                    <a:pt x="63243" y="96164"/>
                  </a:lnTo>
                  <a:lnTo>
                    <a:pt x="64054" y="92054"/>
                  </a:lnTo>
                  <a:lnTo>
                    <a:pt x="68108" y="87945"/>
                  </a:lnTo>
                  <a:lnTo>
                    <a:pt x="70540" y="81369"/>
                  </a:lnTo>
                  <a:lnTo>
                    <a:pt x="72972" y="71506"/>
                  </a:lnTo>
                  <a:lnTo>
                    <a:pt x="73783" y="65753"/>
                  </a:lnTo>
                  <a:lnTo>
                    <a:pt x="77027" y="67397"/>
                  </a:lnTo>
                  <a:lnTo>
                    <a:pt x="81081" y="69041"/>
                  </a:lnTo>
                  <a:lnTo>
                    <a:pt x="82702" y="69863"/>
                  </a:lnTo>
                  <a:lnTo>
                    <a:pt x="83513" y="68219"/>
                  </a:lnTo>
                  <a:lnTo>
                    <a:pt x="85945" y="61643"/>
                  </a:lnTo>
                  <a:lnTo>
                    <a:pt x="87567" y="58356"/>
                  </a:lnTo>
                  <a:lnTo>
                    <a:pt x="88378" y="55068"/>
                  </a:lnTo>
                  <a:lnTo>
                    <a:pt x="89189" y="55068"/>
                  </a:lnTo>
                  <a:lnTo>
                    <a:pt x="91621" y="55068"/>
                  </a:lnTo>
                  <a:lnTo>
                    <a:pt x="92432" y="56712"/>
                  </a:lnTo>
                  <a:lnTo>
                    <a:pt x="96486" y="49315"/>
                  </a:lnTo>
                  <a:lnTo>
                    <a:pt x="98918" y="46849"/>
                  </a:lnTo>
                  <a:lnTo>
                    <a:pt x="100540" y="44383"/>
                  </a:lnTo>
                  <a:lnTo>
                    <a:pt x="102162" y="38630"/>
                  </a:lnTo>
                  <a:lnTo>
                    <a:pt x="102162" y="32054"/>
                  </a:lnTo>
                  <a:lnTo>
                    <a:pt x="109459" y="36164"/>
                  </a:lnTo>
                  <a:lnTo>
                    <a:pt x="114324" y="38630"/>
                  </a:lnTo>
                  <a:lnTo>
                    <a:pt x="115945" y="38630"/>
                  </a:lnTo>
                  <a:lnTo>
                    <a:pt x="118378" y="36164"/>
                  </a:lnTo>
                  <a:lnTo>
                    <a:pt x="120000" y="35342"/>
                  </a:lnTo>
                  <a:lnTo>
                    <a:pt x="119189" y="35342"/>
                  </a:lnTo>
                  <a:lnTo>
                    <a:pt x="117567" y="29589"/>
                  </a:lnTo>
                  <a:lnTo>
                    <a:pt x="114324" y="25479"/>
                  </a:lnTo>
                  <a:lnTo>
                    <a:pt x="105405" y="23013"/>
                  </a:lnTo>
                  <a:lnTo>
                    <a:pt x="99729" y="25479"/>
                  </a:lnTo>
                  <a:lnTo>
                    <a:pt x="97297" y="25479"/>
                  </a:lnTo>
                  <a:lnTo>
                    <a:pt x="92432" y="28767"/>
                  </a:lnTo>
                  <a:lnTo>
                    <a:pt x="91621" y="27945"/>
                  </a:lnTo>
                  <a:lnTo>
                    <a:pt x="90810" y="27945"/>
                  </a:lnTo>
                  <a:lnTo>
                    <a:pt x="86756" y="32876"/>
                  </a:lnTo>
                  <a:lnTo>
                    <a:pt x="82702" y="32876"/>
                  </a:lnTo>
                  <a:lnTo>
                    <a:pt x="76216" y="41095"/>
                  </a:lnTo>
                  <a:lnTo>
                    <a:pt x="73783" y="41095"/>
                  </a:lnTo>
                  <a:lnTo>
                    <a:pt x="71351" y="27123"/>
                  </a:lnTo>
                  <a:lnTo>
                    <a:pt x="46216" y="32054"/>
                  </a:lnTo>
                  <a:lnTo>
                    <a:pt x="41351" y="0"/>
                  </a:lnTo>
                  <a:lnTo>
                    <a:pt x="38918" y="0"/>
                  </a:lnTo>
                  <a:lnTo>
                    <a:pt x="38108" y="2465"/>
                  </a:lnTo>
                  <a:lnTo>
                    <a:pt x="38918" y="4931"/>
                  </a:lnTo>
                  <a:lnTo>
                    <a:pt x="38918" y="5753"/>
                  </a:lnTo>
                  <a:lnTo>
                    <a:pt x="38918" y="12328"/>
                  </a:lnTo>
                  <a:lnTo>
                    <a:pt x="38918" y="15616"/>
                  </a:lnTo>
                  <a:lnTo>
                    <a:pt x="38108" y="18082"/>
                  </a:lnTo>
                  <a:lnTo>
                    <a:pt x="38108" y="23013"/>
                  </a:lnTo>
                  <a:lnTo>
                    <a:pt x="37297" y="29589"/>
                  </a:lnTo>
                  <a:lnTo>
                    <a:pt x="37297" y="32054"/>
                  </a:lnTo>
                  <a:lnTo>
                    <a:pt x="35675" y="36164"/>
                  </a:lnTo>
                  <a:lnTo>
                    <a:pt x="29189" y="41917"/>
                  </a:lnTo>
                  <a:lnTo>
                    <a:pt x="26756" y="45205"/>
                  </a:lnTo>
                  <a:lnTo>
                    <a:pt x="22702" y="45205"/>
                  </a:lnTo>
                  <a:lnTo>
                    <a:pt x="19459" y="50136"/>
                  </a:lnTo>
                  <a:lnTo>
                    <a:pt x="17027" y="53424"/>
                  </a:lnTo>
                  <a:lnTo>
                    <a:pt x="16216" y="61643"/>
                  </a:lnTo>
                  <a:lnTo>
                    <a:pt x="15405" y="62465"/>
                  </a:lnTo>
                  <a:lnTo>
                    <a:pt x="12162" y="59999"/>
                  </a:lnTo>
                  <a:lnTo>
                    <a:pt x="9729" y="62465"/>
                  </a:lnTo>
                  <a:lnTo>
                    <a:pt x="7297" y="71506"/>
                  </a:lnTo>
                  <a:lnTo>
                    <a:pt x="7297" y="74794"/>
                  </a:lnTo>
                  <a:lnTo>
                    <a:pt x="5675" y="77260"/>
                  </a:lnTo>
                  <a:lnTo>
                    <a:pt x="2432" y="80547"/>
                  </a:lnTo>
                  <a:lnTo>
                    <a:pt x="0" y="83013"/>
                  </a:lnTo>
                  <a:lnTo>
                    <a:pt x="2432" y="93698"/>
                  </a:lnTo>
                  <a:lnTo>
                    <a:pt x="4054" y="98630"/>
                  </a:lnTo>
                  <a:lnTo>
                    <a:pt x="8108" y="104383"/>
                  </a:lnTo>
                  <a:lnTo>
                    <a:pt x="12162" y="108493"/>
                  </a:lnTo>
                  <a:lnTo>
                    <a:pt x="15405" y="113424"/>
                  </a:lnTo>
                  <a:lnTo>
                    <a:pt x="16216" y="113424"/>
                  </a:lnTo>
                  <a:lnTo>
                    <a:pt x="17027" y="111780"/>
                  </a:lnTo>
                  <a:close/>
                </a:path>
              </a:pathLst>
            </a:custGeom>
            <a:solidFill>
              <a:srgbClr val="E7B441"/>
            </a:solid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dirty="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99" name="Shape 1425">
              <a:extLst>
                <a:ext uri="{FF2B5EF4-FFF2-40B4-BE49-F238E27FC236}">
                  <a16:creationId xmlns:a16="http://schemas.microsoft.com/office/drawing/2014/main" id="{9E17E98F-5A2B-4816-81BB-AA757CE815F4}"/>
                </a:ext>
              </a:extLst>
            </p:cNvPr>
            <p:cNvSpPr/>
            <p:nvPr/>
          </p:nvSpPr>
          <p:spPr>
            <a:xfrm>
              <a:off x="8177063" y="3306045"/>
              <a:ext cx="963838" cy="498384"/>
            </a:xfrm>
            <a:custGeom>
              <a:avLst/>
              <a:gdLst/>
              <a:ahLst/>
              <a:cxnLst/>
              <a:rect l="0" t="0" r="0" b="0"/>
              <a:pathLst>
                <a:path w="120000" h="120000" extrusionOk="0">
                  <a:moveTo>
                    <a:pt x="102711" y="92459"/>
                  </a:moveTo>
                  <a:lnTo>
                    <a:pt x="105254" y="89508"/>
                  </a:lnTo>
                  <a:lnTo>
                    <a:pt x="106779" y="87540"/>
                  </a:lnTo>
                  <a:lnTo>
                    <a:pt x="108813" y="86557"/>
                  </a:lnTo>
                  <a:lnTo>
                    <a:pt x="110338" y="77704"/>
                  </a:lnTo>
                  <a:lnTo>
                    <a:pt x="111864" y="72786"/>
                  </a:lnTo>
                  <a:lnTo>
                    <a:pt x="117457" y="68852"/>
                  </a:lnTo>
                  <a:lnTo>
                    <a:pt x="119491" y="62950"/>
                  </a:lnTo>
                  <a:lnTo>
                    <a:pt x="120000" y="59016"/>
                  </a:lnTo>
                  <a:lnTo>
                    <a:pt x="117966" y="53114"/>
                  </a:lnTo>
                  <a:lnTo>
                    <a:pt x="115423" y="48196"/>
                  </a:lnTo>
                  <a:lnTo>
                    <a:pt x="112881" y="41311"/>
                  </a:lnTo>
                  <a:lnTo>
                    <a:pt x="111864" y="35409"/>
                  </a:lnTo>
                  <a:lnTo>
                    <a:pt x="110338" y="22622"/>
                  </a:lnTo>
                  <a:lnTo>
                    <a:pt x="110847" y="21639"/>
                  </a:lnTo>
                  <a:lnTo>
                    <a:pt x="109322" y="21639"/>
                  </a:lnTo>
                  <a:lnTo>
                    <a:pt x="107288" y="17704"/>
                  </a:lnTo>
                  <a:lnTo>
                    <a:pt x="105254" y="12786"/>
                  </a:lnTo>
                  <a:lnTo>
                    <a:pt x="103728" y="9836"/>
                  </a:lnTo>
                  <a:lnTo>
                    <a:pt x="103220" y="10819"/>
                  </a:lnTo>
                  <a:lnTo>
                    <a:pt x="102203" y="11803"/>
                  </a:lnTo>
                  <a:lnTo>
                    <a:pt x="101186" y="14754"/>
                  </a:lnTo>
                  <a:lnTo>
                    <a:pt x="100677" y="15737"/>
                  </a:lnTo>
                  <a:lnTo>
                    <a:pt x="97627" y="16721"/>
                  </a:lnTo>
                  <a:lnTo>
                    <a:pt x="95084" y="14754"/>
                  </a:lnTo>
                  <a:lnTo>
                    <a:pt x="93559" y="12786"/>
                  </a:lnTo>
                  <a:lnTo>
                    <a:pt x="93050" y="13770"/>
                  </a:lnTo>
                  <a:lnTo>
                    <a:pt x="92033" y="15737"/>
                  </a:lnTo>
                  <a:lnTo>
                    <a:pt x="92033" y="16721"/>
                  </a:lnTo>
                  <a:lnTo>
                    <a:pt x="90508" y="17704"/>
                  </a:lnTo>
                  <a:lnTo>
                    <a:pt x="89491" y="15737"/>
                  </a:lnTo>
                  <a:lnTo>
                    <a:pt x="88474" y="14754"/>
                  </a:lnTo>
                  <a:lnTo>
                    <a:pt x="86949" y="13770"/>
                  </a:lnTo>
                  <a:lnTo>
                    <a:pt x="84406" y="12786"/>
                  </a:lnTo>
                  <a:lnTo>
                    <a:pt x="83898" y="10819"/>
                  </a:lnTo>
                  <a:lnTo>
                    <a:pt x="82881" y="6885"/>
                  </a:lnTo>
                  <a:lnTo>
                    <a:pt x="80847" y="3934"/>
                  </a:lnTo>
                  <a:lnTo>
                    <a:pt x="78305" y="0"/>
                  </a:lnTo>
                  <a:lnTo>
                    <a:pt x="77796" y="983"/>
                  </a:lnTo>
                  <a:lnTo>
                    <a:pt x="75254" y="2950"/>
                  </a:lnTo>
                  <a:lnTo>
                    <a:pt x="72711" y="983"/>
                  </a:lnTo>
                  <a:lnTo>
                    <a:pt x="71694" y="1967"/>
                  </a:lnTo>
                  <a:lnTo>
                    <a:pt x="72203" y="5901"/>
                  </a:lnTo>
                  <a:lnTo>
                    <a:pt x="73220" y="6885"/>
                  </a:lnTo>
                  <a:lnTo>
                    <a:pt x="72711" y="8852"/>
                  </a:lnTo>
                  <a:lnTo>
                    <a:pt x="73220" y="14754"/>
                  </a:lnTo>
                  <a:lnTo>
                    <a:pt x="72203" y="16721"/>
                  </a:lnTo>
                  <a:lnTo>
                    <a:pt x="70169" y="16721"/>
                  </a:lnTo>
                  <a:lnTo>
                    <a:pt x="68135" y="18688"/>
                  </a:lnTo>
                  <a:lnTo>
                    <a:pt x="64067" y="19672"/>
                  </a:lnTo>
                  <a:lnTo>
                    <a:pt x="63559" y="20655"/>
                  </a:lnTo>
                  <a:lnTo>
                    <a:pt x="63559" y="22622"/>
                  </a:lnTo>
                  <a:lnTo>
                    <a:pt x="63050" y="24590"/>
                  </a:lnTo>
                  <a:lnTo>
                    <a:pt x="63050" y="28524"/>
                  </a:lnTo>
                  <a:lnTo>
                    <a:pt x="62033" y="32459"/>
                  </a:lnTo>
                  <a:lnTo>
                    <a:pt x="61016" y="36393"/>
                  </a:lnTo>
                  <a:lnTo>
                    <a:pt x="60000" y="38360"/>
                  </a:lnTo>
                  <a:lnTo>
                    <a:pt x="58474" y="38360"/>
                  </a:lnTo>
                  <a:lnTo>
                    <a:pt x="56949" y="43278"/>
                  </a:lnTo>
                  <a:lnTo>
                    <a:pt x="56949" y="46229"/>
                  </a:lnTo>
                  <a:lnTo>
                    <a:pt x="55932" y="50163"/>
                  </a:lnTo>
                  <a:lnTo>
                    <a:pt x="52881" y="51147"/>
                  </a:lnTo>
                  <a:lnTo>
                    <a:pt x="52372" y="50163"/>
                  </a:lnTo>
                  <a:lnTo>
                    <a:pt x="50847" y="47213"/>
                  </a:lnTo>
                  <a:lnTo>
                    <a:pt x="50338" y="43278"/>
                  </a:lnTo>
                  <a:lnTo>
                    <a:pt x="49322" y="43278"/>
                  </a:lnTo>
                  <a:lnTo>
                    <a:pt x="48813" y="47213"/>
                  </a:lnTo>
                  <a:lnTo>
                    <a:pt x="47288" y="50163"/>
                  </a:lnTo>
                  <a:lnTo>
                    <a:pt x="47288" y="54098"/>
                  </a:lnTo>
                  <a:lnTo>
                    <a:pt x="46779" y="57049"/>
                  </a:lnTo>
                  <a:lnTo>
                    <a:pt x="44745" y="56065"/>
                  </a:lnTo>
                  <a:lnTo>
                    <a:pt x="43728" y="54098"/>
                  </a:lnTo>
                  <a:lnTo>
                    <a:pt x="41694" y="54098"/>
                  </a:lnTo>
                  <a:lnTo>
                    <a:pt x="40677" y="55081"/>
                  </a:lnTo>
                  <a:lnTo>
                    <a:pt x="38644" y="56065"/>
                  </a:lnTo>
                  <a:lnTo>
                    <a:pt x="38644" y="60000"/>
                  </a:lnTo>
                  <a:lnTo>
                    <a:pt x="38135" y="60983"/>
                  </a:lnTo>
                  <a:lnTo>
                    <a:pt x="36101" y="59016"/>
                  </a:lnTo>
                  <a:lnTo>
                    <a:pt x="34576" y="56065"/>
                  </a:lnTo>
                  <a:lnTo>
                    <a:pt x="32033" y="56065"/>
                  </a:lnTo>
                  <a:lnTo>
                    <a:pt x="30508" y="56065"/>
                  </a:lnTo>
                  <a:lnTo>
                    <a:pt x="28983" y="60000"/>
                  </a:lnTo>
                  <a:lnTo>
                    <a:pt x="24915" y="60000"/>
                  </a:lnTo>
                  <a:lnTo>
                    <a:pt x="24915" y="64918"/>
                  </a:lnTo>
                  <a:lnTo>
                    <a:pt x="23389" y="64918"/>
                  </a:lnTo>
                  <a:lnTo>
                    <a:pt x="21864" y="65901"/>
                  </a:lnTo>
                  <a:lnTo>
                    <a:pt x="21864" y="69836"/>
                  </a:lnTo>
                  <a:lnTo>
                    <a:pt x="21864" y="70819"/>
                  </a:lnTo>
                  <a:lnTo>
                    <a:pt x="21864" y="73770"/>
                  </a:lnTo>
                  <a:lnTo>
                    <a:pt x="22372" y="76721"/>
                  </a:lnTo>
                  <a:lnTo>
                    <a:pt x="21355" y="77704"/>
                  </a:lnTo>
                  <a:lnTo>
                    <a:pt x="18305" y="79672"/>
                  </a:lnTo>
                  <a:lnTo>
                    <a:pt x="16779" y="81639"/>
                  </a:lnTo>
                  <a:lnTo>
                    <a:pt x="16779" y="86557"/>
                  </a:lnTo>
                  <a:lnTo>
                    <a:pt x="17796" y="91475"/>
                  </a:lnTo>
                  <a:lnTo>
                    <a:pt x="16779" y="92459"/>
                  </a:lnTo>
                  <a:lnTo>
                    <a:pt x="15254" y="92459"/>
                  </a:lnTo>
                  <a:lnTo>
                    <a:pt x="13728" y="92459"/>
                  </a:lnTo>
                  <a:lnTo>
                    <a:pt x="11694" y="89508"/>
                  </a:lnTo>
                  <a:lnTo>
                    <a:pt x="9661" y="87540"/>
                  </a:lnTo>
                  <a:lnTo>
                    <a:pt x="8644" y="88524"/>
                  </a:lnTo>
                  <a:lnTo>
                    <a:pt x="7118" y="91475"/>
                  </a:lnTo>
                  <a:lnTo>
                    <a:pt x="5593" y="92459"/>
                  </a:lnTo>
                  <a:lnTo>
                    <a:pt x="5084" y="95409"/>
                  </a:lnTo>
                  <a:lnTo>
                    <a:pt x="5084" y="98360"/>
                  </a:lnTo>
                  <a:lnTo>
                    <a:pt x="7118" y="100327"/>
                  </a:lnTo>
                  <a:lnTo>
                    <a:pt x="7118" y="102295"/>
                  </a:lnTo>
                  <a:lnTo>
                    <a:pt x="7118" y="105245"/>
                  </a:lnTo>
                  <a:lnTo>
                    <a:pt x="7118" y="110163"/>
                  </a:lnTo>
                  <a:lnTo>
                    <a:pt x="6101" y="113114"/>
                  </a:lnTo>
                  <a:lnTo>
                    <a:pt x="5084" y="114098"/>
                  </a:lnTo>
                  <a:lnTo>
                    <a:pt x="3559" y="114098"/>
                  </a:lnTo>
                  <a:lnTo>
                    <a:pt x="2542" y="115081"/>
                  </a:lnTo>
                  <a:lnTo>
                    <a:pt x="2542" y="115081"/>
                  </a:lnTo>
                  <a:lnTo>
                    <a:pt x="2033" y="115081"/>
                  </a:lnTo>
                  <a:lnTo>
                    <a:pt x="0" y="115081"/>
                  </a:lnTo>
                  <a:lnTo>
                    <a:pt x="0" y="116065"/>
                  </a:lnTo>
                  <a:lnTo>
                    <a:pt x="0" y="119016"/>
                  </a:lnTo>
                  <a:lnTo>
                    <a:pt x="0" y="120000"/>
                  </a:lnTo>
                  <a:lnTo>
                    <a:pt x="1016" y="119016"/>
                  </a:lnTo>
                  <a:lnTo>
                    <a:pt x="26440" y="118032"/>
                  </a:lnTo>
                  <a:lnTo>
                    <a:pt x="25423" y="109180"/>
                  </a:lnTo>
                  <a:lnTo>
                    <a:pt x="72711" y="103278"/>
                  </a:lnTo>
                  <a:lnTo>
                    <a:pt x="97627" y="98360"/>
                  </a:lnTo>
                  <a:lnTo>
                    <a:pt x="100677" y="95409"/>
                  </a:lnTo>
                  <a:lnTo>
                    <a:pt x="102711" y="92459"/>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100" name="Shape 1426">
              <a:extLst>
                <a:ext uri="{FF2B5EF4-FFF2-40B4-BE49-F238E27FC236}">
                  <a16:creationId xmlns:a16="http://schemas.microsoft.com/office/drawing/2014/main" id="{33568AC5-905F-406C-9815-BFB5B6D7EC2D}"/>
                </a:ext>
              </a:extLst>
            </p:cNvPr>
            <p:cNvSpPr/>
            <p:nvPr/>
          </p:nvSpPr>
          <p:spPr>
            <a:xfrm>
              <a:off x="7356165" y="3130384"/>
              <a:ext cx="878073" cy="763918"/>
            </a:xfrm>
            <a:custGeom>
              <a:avLst/>
              <a:gdLst/>
              <a:ahLst/>
              <a:cxnLst/>
              <a:rect l="0" t="0" r="0" b="0"/>
              <a:pathLst>
                <a:path w="120000" h="120000" extrusionOk="0">
                  <a:moveTo>
                    <a:pt x="112440" y="104796"/>
                  </a:moveTo>
                  <a:cubicBezTo>
                    <a:pt x="112440" y="103167"/>
                    <a:pt x="112440" y="103167"/>
                    <a:pt x="112440" y="103167"/>
                  </a:cubicBezTo>
                  <a:cubicBezTo>
                    <a:pt x="112440" y="102624"/>
                    <a:pt x="112440" y="102624"/>
                    <a:pt x="112440" y="102624"/>
                  </a:cubicBezTo>
                  <a:cubicBezTo>
                    <a:pt x="114330" y="102624"/>
                    <a:pt x="114330" y="102624"/>
                    <a:pt x="114330" y="102624"/>
                  </a:cubicBezTo>
                  <a:cubicBezTo>
                    <a:pt x="114803" y="102624"/>
                    <a:pt x="114803" y="102624"/>
                    <a:pt x="114803" y="102624"/>
                  </a:cubicBezTo>
                  <a:cubicBezTo>
                    <a:pt x="115275" y="102081"/>
                    <a:pt x="115275" y="102081"/>
                    <a:pt x="115275" y="102081"/>
                  </a:cubicBezTo>
                  <a:cubicBezTo>
                    <a:pt x="116220" y="101538"/>
                    <a:pt x="116220" y="101538"/>
                    <a:pt x="116220" y="101538"/>
                  </a:cubicBezTo>
                  <a:cubicBezTo>
                    <a:pt x="117637" y="101538"/>
                    <a:pt x="117637" y="101538"/>
                    <a:pt x="117637" y="101538"/>
                  </a:cubicBezTo>
                  <a:cubicBezTo>
                    <a:pt x="119055" y="100995"/>
                    <a:pt x="119055" y="100995"/>
                    <a:pt x="119055" y="100995"/>
                  </a:cubicBezTo>
                  <a:cubicBezTo>
                    <a:pt x="120000" y="99366"/>
                    <a:pt x="120000" y="99366"/>
                    <a:pt x="120000" y="99366"/>
                  </a:cubicBezTo>
                  <a:cubicBezTo>
                    <a:pt x="120000" y="96108"/>
                    <a:pt x="120000" y="96108"/>
                    <a:pt x="120000" y="96108"/>
                  </a:cubicBezTo>
                  <a:cubicBezTo>
                    <a:pt x="120000" y="93936"/>
                    <a:pt x="120000" y="93936"/>
                    <a:pt x="120000" y="93936"/>
                  </a:cubicBezTo>
                  <a:cubicBezTo>
                    <a:pt x="120000" y="92850"/>
                    <a:pt x="120000" y="92850"/>
                    <a:pt x="120000" y="92850"/>
                  </a:cubicBezTo>
                  <a:cubicBezTo>
                    <a:pt x="118110" y="91221"/>
                    <a:pt x="118110" y="91221"/>
                    <a:pt x="118110" y="91221"/>
                  </a:cubicBezTo>
                  <a:cubicBezTo>
                    <a:pt x="118110" y="89592"/>
                    <a:pt x="118110" y="89592"/>
                    <a:pt x="118110" y="89592"/>
                  </a:cubicBezTo>
                  <a:cubicBezTo>
                    <a:pt x="118582" y="87420"/>
                    <a:pt x="118582" y="87420"/>
                    <a:pt x="118582" y="87420"/>
                  </a:cubicBezTo>
                  <a:cubicBezTo>
                    <a:pt x="116220" y="87420"/>
                    <a:pt x="116220" y="87420"/>
                    <a:pt x="116220" y="87420"/>
                  </a:cubicBezTo>
                  <a:cubicBezTo>
                    <a:pt x="114803" y="90135"/>
                    <a:pt x="114803" y="90135"/>
                    <a:pt x="114803" y="90135"/>
                  </a:cubicBezTo>
                  <a:cubicBezTo>
                    <a:pt x="114803" y="87420"/>
                    <a:pt x="114803" y="87420"/>
                    <a:pt x="114803" y="87420"/>
                  </a:cubicBezTo>
                  <a:cubicBezTo>
                    <a:pt x="112440" y="84705"/>
                    <a:pt x="112440" y="84705"/>
                    <a:pt x="112440" y="84705"/>
                  </a:cubicBezTo>
                  <a:cubicBezTo>
                    <a:pt x="112913" y="82533"/>
                    <a:pt x="112913" y="82533"/>
                    <a:pt x="112913" y="82533"/>
                  </a:cubicBezTo>
                  <a:cubicBezTo>
                    <a:pt x="113385" y="79276"/>
                    <a:pt x="113385" y="79276"/>
                    <a:pt x="113385" y="79276"/>
                  </a:cubicBezTo>
                  <a:cubicBezTo>
                    <a:pt x="111496" y="73303"/>
                    <a:pt x="111496" y="73303"/>
                    <a:pt x="111496" y="73303"/>
                  </a:cubicBezTo>
                  <a:cubicBezTo>
                    <a:pt x="109606" y="71131"/>
                    <a:pt x="109606" y="71131"/>
                    <a:pt x="109606" y="71131"/>
                  </a:cubicBezTo>
                  <a:cubicBezTo>
                    <a:pt x="103464" y="66244"/>
                    <a:pt x="103464" y="66244"/>
                    <a:pt x="103464" y="66244"/>
                  </a:cubicBezTo>
                  <a:cubicBezTo>
                    <a:pt x="102047" y="67330"/>
                    <a:pt x="102047" y="67330"/>
                    <a:pt x="102047" y="67330"/>
                  </a:cubicBezTo>
                  <a:cubicBezTo>
                    <a:pt x="98267" y="64072"/>
                    <a:pt x="98267" y="64072"/>
                    <a:pt x="98267" y="64072"/>
                  </a:cubicBezTo>
                  <a:cubicBezTo>
                    <a:pt x="95433" y="60814"/>
                    <a:pt x="95433" y="60814"/>
                    <a:pt x="95433" y="60814"/>
                  </a:cubicBezTo>
                  <a:cubicBezTo>
                    <a:pt x="95433" y="57556"/>
                    <a:pt x="95433" y="57556"/>
                    <a:pt x="95433" y="57556"/>
                  </a:cubicBezTo>
                  <a:cubicBezTo>
                    <a:pt x="96377" y="54298"/>
                    <a:pt x="96377" y="54298"/>
                    <a:pt x="96377" y="54298"/>
                  </a:cubicBezTo>
                  <a:cubicBezTo>
                    <a:pt x="96850" y="52126"/>
                    <a:pt x="96850" y="52126"/>
                    <a:pt x="96850" y="52126"/>
                  </a:cubicBezTo>
                  <a:cubicBezTo>
                    <a:pt x="97322" y="49411"/>
                    <a:pt x="97322" y="49411"/>
                    <a:pt x="97322" y="49411"/>
                  </a:cubicBezTo>
                  <a:cubicBezTo>
                    <a:pt x="98740" y="45610"/>
                    <a:pt x="98740" y="45610"/>
                    <a:pt x="98740" y="45610"/>
                  </a:cubicBezTo>
                  <a:cubicBezTo>
                    <a:pt x="97322" y="43438"/>
                    <a:pt x="97322" y="43438"/>
                    <a:pt x="97322" y="43438"/>
                  </a:cubicBezTo>
                  <a:cubicBezTo>
                    <a:pt x="95433" y="41266"/>
                    <a:pt x="95433" y="41266"/>
                    <a:pt x="95433" y="41266"/>
                  </a:cubicBezTo>
                  <a:cubicBezTo>
                    <a:pt x="92598" y="41266"/>
                    <a:pt x="92598" y="41266"/>
                    <a:pt x="92598" y="41266"/>
                  </a:cubicBezTo>
                  <a:cubicBezTo>
                    <a:pt x="91181" y="42352"/>
                    <a:pt x="91181" y="42352"/>
                    <a:pt x="91181" y="42352"/>
                  </a:cubicBezTo>
                  <a:cubicBezTo>
                    <a:pt x="90236" y="43981"/>
                    <a:pt x="90236" y="43981"/>
                    <a:pt x="90236" y="43981"/>
                  </a:cubicBezTo>
                  <a:cubicBezTo>
                    <a:pt x="87874" y="41266"/>
                    <a:pt x="87874" y="41266"/>
                    <a:pt x="87874" y="41266"/>
                  </a:cubicBezTo>
                  <a:cubicBezTo>
                    <a:pt x="87874" y="36380"/>
                    <a:pt x="87874" y="36380"/>
                    <a:pt x="87874" y="36380"/>
                  </a:cubicBezTo>
                  <a:cubicBezTo>
                    <a:pt x="85511" y="32579"/>
                    <a:pt x="85511" y="32579"/>
                    <a:pt x="85511" y="32579"/>
                  </a:cubicBezTo>
                  <a:cubicBezTo>
                    <a:pt x="77007" y="24434"/>
                    <a:pt x="77007" y="24434"/>
                    <a:pt x="77007" y="24434"/>
                  </a:cubicBezTo>
                  <a:cubicBezTo>
                    <a:pt x="73700" y="17918"/>
                    <a:pt x="73700" y="17918"/>
                    <a:pt x="73700" y="17918"/>
                  </a:cubicBezTo>
                  <a:cubicBezTo>
                    <a:pt x="73700" y="11945"/>
                    <a:pt x="73700" y="11945"/>
                    <a:pt x="73700" y="11945"/>
                  </a:cubicBezTo>
                  <a:cubicBezTo>
                    <a:pt x="73700" y="5972"/>
                    <a:pt x="73700" y="5972"/>
                    <a:pt x="73700" y="5972"/>
                  </a:cubicBezTo>
                  <a:cubicBezTo>
                    <a:pt x="74645" y="5429"/>
                    <a:pt x="74645" y="5429"/>
                    <a:pt x="74645" y="5429"/>
                  </a:cubicBezTo>
                  <a:cubicBezTo>
                    <a:pt x="68976" y="0"/>
                    <a:pt x="68976" y="0"/>
                    <a:pt x="68976" y="0"/>
                  </a:cubicBezTo>
                  <a:cubicBezTo>
                    <a:pt x="0" y="1085"/>
                    <a:pt x="0" y="1085"/>
                    <a:pt x="0" y="1085"/>
                  </a:cubicBezTo>
                  <a:cubicBezTo>
                    <a:pt x="472" y="2171"/>
                    <a:pt x="472" y="2171"/>
                    <a:pt x="472" y="2171"/>
                  </a:cubicBezTo>
                  <a:cubicBezTo>
                    <a:pt x="1889" y="3257"/>
                    <a:pt x="1889" y="3257"/>
                    <a:pt x="1889" y="3257"/>
                  </a:cubicBezTo>
                  <a:cubicBezTo>
                    <a:pt x="2362" y="5972"/>
                    <a:pt x="2362" y="5972"/>
                    <a:pt x="2362" y="5972"/>
                  </a:cubicBezTo>
                  <a:cubicBezTo>
                    <a:pt x="1417" y="7058"/>
                    <a:pt x="1417" y="7058"/>
                    <a:pt x="1417" y="7058"/>
                  </a:cubicBezTo>
                  <a:cubicBezTo>
                    <a:pt x="2362" y="8687"/>
                    <a:pt x="2362" y="8687"/>
                    <a:pt x="2362" y="8687"/>
                  </a:cubicBezTo>
                  <a:cubicBezTo>
                    <a:pt x="2362" y="8687"/>
                    <a:pt x="1889" y="8687"/>
                    <a:pt x="2362" y="9230"/>
                  </a:cubicBezTo>
                  <a:cubicBezTo>
                    <a:pt x="2834" y="9773"/>
                    <a:pt x="5196" y="10316"/>
                    <a:pt x="5196" y="10316"/>
                  </a:cubicBezTo>
                  <a:cubicBezTo>
                    <a:pt x="5669" y="13574"/>
                    <a:pt x="5669" y="13574"/>
                    <a:pt x="5669" y="13574"/>
                  </a:cubicBezTo>
                  <a:cubicBezTo>
                    <a:pt x="6614" y="15746"/>
                    <a:pt x="6614" y="15746"/>
                    <a:pt x="6614" y="15746"/>
                  </a:cubicBezTo>
                  <a:cubicBezTo>
                    <a:pt x="6614" y="15746"/>
                    <a:pt x="6614" y="15746"/>
                    <a:pt x="6614" y="15746"/>
                  </a:cubicBezTo>
                  <a:cubicBezTo>
                    <a:pt x="8503" y="19004"/>
                    <a:pt x="8503" y="19004"/>
                    <a:pt x="8503" y="19004"/>
                  </a:cubicBezTo>
                  <a:cubicBezTo>
                    <a:pt x="9448" y="21176"/>
                    <a:pt x="9448" y="21176"/>
                    <a:pt x="9448" y="21176"/>
                  </a:cubicBezTo>
                  <a:cubicBezTo>
                    <a:pt x="13700" y="21176"/>
                    <a:pt x="13700" y="21176"/>
                    <a:pt x="13700" y="21176"/>
                  </a:cubicBezTo>
                  <a:cubicBezTo>
                    <a:pt x="14645" y="21176"/>
                    <a:pt x="14645" y="21176"/>
                    <a:pt x="14645" y="21176"/>
                  </a:cubicBezTo>
                  <a:cubicBezTo>
                    <a:pt x="14645" y="23891"/>
                    <a:pt x="14645" y="23891"/>
                    <a:pt x="14645" y="23891"/>
                  </a:cubicBezTo>
                  <a:cubicBezTo>
                    <a:pt x="13228" y="27149"/>
                    <a:pt x="13228" y="27149"/>
                    <a:pt x="13228" y="27149"/>
                  </a:cubicBezTo>
                  <a:cubicBezTo>
                    <a:pt x="11811" y="29864"/>
                    <a:pt x="11811" y="29864"/>
                    <a:pt x="11811" y="29864"/>
                  </a:cubicBezTo>
                  <a:cubicBezTo>
                    <a:pt x="14645" y="33122"/>
                    <a:pt x="14645" y="33122"/>
                    <a:pt x="14645" y="33122"/>
                  </a:cubicBezTo>
                  <a:cubicBezTo>
                    <a:pt x="15590" y="36380"/>
                    <a:pt x="15590" y="36380"/>
                    <a:pt x="15590" y="36380"/>
                  </a:cubicBezTo>
                  <a:cubicBezTo>
                    <a:pt x="17007" y="37466"/>
                    <a:pt x="17007" y="37466"/>
                    <a:pt x="17007" y="37466"/>
                  </a:cubicBezTo>
                  <a:cubicBezTo>
                    <a:pt x="19842" y="39095"/>
                    <a:pt x="19842" y="39095"/>
                    <a:pt x="19842" y="39095"/>
                  </a:cubicBezTo>
                  <a:cubicBezTo>
                    <a:pt x="19842" y="95565"/>
                    <a:pt x="19842" y="95565"/>
                    <a:pt x="19842" y="95565"/>
                  </a:cubicBezTo>
                  <a:cubicBezTo>
                    <a:pt x="19842" y="109140"/>
                    <a:pt x="19842" y="109140"/>
                    <a:pt x="19842" y="109140"/>
                  </a:cubicBezTo>
                  <a:cubicBezTo>
                    <a:pt x="101574" y="106968"/>
                    <a:pt x="101574" y="106968"/>
                    <a:pt x="101574" y="106968"/>
                  </a:cubicBezTo>
                  <a:cubicBezTo>
                    <a:pt x="102047" y="110226"/>
                    <a:pt x="102047" y="110226"/>
                    <a:pt x="102047" y="110226"/>
                  </a:cubicBezTo>
                  <a:cubicBezTo>
                    <a:pt x="96850" y="120000"/>
                    <a:pt x="96850" y="120000"/>
                    <a:pt x="96850" y="120000"/>
                  </a:cubicBezTo>
                  <a:cubicBezTo>
                    <a:pt x="110078" y="118914"/>
                    <a:pt x="110078" y="118914"/>
                    <a:pt x="110078" y="118914"/>
                  </a:cubicBezTo>
                  <a:cubicBezTo>
                    <a:pt x="110551" y="117285"/>
                    <a:pt x="110551" y="117285"/>
                    <a:pt x="110551" y="117285"/>
                  </a:cubicBezTo>
                  <a:cubicBezTo>
                    <a:pt x="111496" y="115656"/>
                    <a:pt x="111496" y="115656"/>
                    <a:pt x="111496" y="115656"/>
                  </a:cubicBezTo>
                  <a:cubicBezTo>
                    <a:pt x="111496" y="115656"/>
                    <a:pt x="112440" y="115113"/>
                    <a:pt x="111968" y="114570"/>
                  </a:cubicBezTo>
                  <a:cubicBezTo>
                    <a:pt x="111968" y="114027"/>
                    <a:pt x="111023" y="112398"/>
                    <a:pt x="111023" y="112398"/>
                  </a:cubicBezTo>
                  <a:cubicBezTo>
                    <a:pt x="110551" y="111855"/>
                    <a:pt x="110551" y="111855"/>
                    <a:pt x="110551" y="111855"/>
                  </a:cubicBezTo>
                  <a:cubicBezTo>
                    <a:pt x="111023" y="110769"/>
                    <a:pt x="111023" y="110769"/>
                    <a:pt x="111023" y="110769"/>
                  </a:cubicBezTo>
                  <a:cubicBezTo>
                    <a:pt x="111968" y="110226"/>
                    <a:pt x="111968" y="110226"/>
                    <a:pt x="111968" y="110226"/>
                  </a:cubicBezTo>
                  <a:cubicBezTo>
                    <a:pt x="112440" y="108597"/>
                    <a:pt x="112440" y="108597"/>
                    <a:pt x="112440" y="108597"/>
                  </a:cubicBezTo>
                  <a:cubicBezTo>
                    <a:pt x="112440" y="106968"/>
                    <a:pt x="112440" y="106968"/>
                    <a:pt x="112440" y="106968"/>
                  </a:cubicBezTo>
                  <a:cubicBezTo>
                    <a:pt x="112440" y="105339"/>
                    <a:pt x="112440" y="105339"/>
                    <a:pt x="112440" y="105339"/>
                  </a:cubicBezTo>
                  <a:lnTo>
                    <a:pt x="112440" y="104796"/>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101" name="Shape 1427">
              <a:extLst>
                <a:ext uri="{FF2B5EF4-FFF2-40B4-BE49-F238E27FC236}">
                  <a16:creationId xmlns:a16="http://schemas.microsoft.com/office/drawing/2014/main" id="{FC0427CF-0D6E-4519-A6F3-B92F4DB53262}"/>
                </a:ext>
              </a:extLst>
            </p:cNvPr>
            <p:cNvSpPr/>
            <p:nvPr/>
          </p:nvSpPr>
          <p:spPr>
            <a:xfrm>
              <a:off x="7200969" y="1663822"/>
              <a:ext cx="849487" cy="988599"/>
            </a:xfrm>
            <a:custGeom>
              <a:avLst/>
              <a:gdLst/>
              <a:ahLst/>
              <a:cxnLst/>
              <a:rect l="0" t="0" r="0" b="0"/>
              <a:pathLst>
                <a:path w="120000" h="120000" extrusionOk="0">
                  <a:moveTo>
                    <a:pt x="73846" y="69917"/>
                  </a:moveTo>
                  <a:lnTo>
                    <a:pt x="80192" y="66942"/>
                  </a:lnTo>
                  <a:lnTo>
                    <a:pt x="80192" y="55041"/>
                  </a:lnTo>
                  <a:lnTo>
                    <a:pt x="83076" y="53057"/>
                  </a:lnTo>
                  <a:lnTo>
                    <a:pt x="92884" y="45123"/>
                  </a:lnTo>
                  <a:lnTo>
                    <a:pt x="97500" y="39669"/>
                  </a:lnTo>
                  <a:lnTo>
                    <a:pt x="106730" y="34214"/>
                  </a:lnTo>
                  <a:lnTo>
                    <a:pt x="120000" y="27272"/>
                  </a:lnTo>
                  <a:lnTo>
                    <a:pt x="115384" y="26280"/>
                  </a:lnTo>
                  <a:lnTo>
                    <a:pt x="105576" y="25785"/>
                  </a:lnTo>
                  <a:lnTo>
                    <a:pt x="97500" y="24297"/>
                  </a:lnTo>
                  <a:lnTo>
                    <a:pt x="95769" y="25785"/>
                  </a:lnTo>
                  <a:lnTo>
                    <a:pt x="93461" y="27272"/>
                  </a:lnTo>
                  <a:lnTo>
                    <a:pt x="88846" y="27272"/>
                  </a:lnTo>
                  <a:lnTo>
                    <a:pt x="87115" y="25289"/>
                  </a:lnTo>
                  <a:lnTo>
                    <a:pt x="84807" y="23801"/>
                  </a:lnTo>
                  <a:lnTo>
                    <a:pt x="78461" y="22314"/>
                  </a:lnTo>
                  <a:lnTo>
                    <a:pt x="76730" y="22314"/>
                  </a:lnTo>
                  <a:lnTo>
                    <a:pt x="74423" y="21322"/>
                  </a:lnTo>
                  <a:lnTo>
                    <a:pt x="73846" y="20826"/>
                  </a:lnTo>
                  <a:lnTo>
                    <a:pt x="68653" y="20330"/>
                  </a:lnTo>
                  <a:lnTo>
                    <a:pt x="65769" y="17851"/>
                  </a:lnTo>
                  <a:lnTo>
                    <a:pt x="69230" y="19338"/>
                  </a:lnTo>
                  <a:lnTo>
                    <a:pt x="70961" y="17851"/>
                  </a:lnTo>
                  <a:lnTo>
                    <a:pt x="68653" y="17355"/>
                  </a:lnTo>
                  <a:lnTo>
                    <a:pt x="65769" y="17355"/>
                  </a:lnTo>
                  <a:lnTo>
                    <a:pt x="62884" y="17355"/>
                  </a:lnTo>
                  <a:lnTo>
                    <a:pt x="60576" y="17355"/>
                  </a:lnTo>
                  <a:lnTo>
                    <a:pt x="57692" y="17355"/>
                  </a:lnTo>
                  <a:lnTo>
                    <a:pt x="55961" y="19338"/>
                  </a:lnTo>
                  <a:lnTo>
                    <a:pt x="53653" y="19338"/>
                  </a:lnTo>
                  <a:lnTo>
                    <a:pt x="50192" y="16859"/>
                  </a:lnTo>
                  <a:lnTo>
                    <a:pt x="48461" y="16859"/>
                  </a:lnTo>
                  <a:lnTo>
                    <a:pt x="46153" y="16859"/>
                  </a:lnTo>
                  <a:lnTo>
                    <a:pt x="42115" y="15867"/>
                  </a:lnTo>
                  <a:lnTo>
                    <a:pt x="39230" y="11900"/>
                  </a:lnTo>
                  <a:lnTo>
                    <a:pt x="39230" y="11900"/>
                  </a:lnTo>
                  <a:lnTo>
                    <a:pt x="38076" y="9917"/>
                  </a:lnTo>
                  <a:lnTo>
                    <a:pt x="35769" y="9917"/>
                  </a:lnTo>
                  <a:lnTo>
                    <a:pt x="33461" y="9917"/>
                  </a:lnTo>
                  <a:lnTo>
                    <a:pt x="31730" y="9917"/>
                  </a:lnTo>
                  <a:lnTo>
                    <a:pt x="31153" y="7933"/>
                  </a:lnTo>
                  <a:lnTo>
                    <a:pt x="32884" y="5950"/>
                  </a:lnTo>
                  <a:lnTo>
                    <a:pt x="33461" y="3966"/>
                  </a:lnTo>
                  <a:lnTo>
                    <a:pt x="35769" y="2479"/>
                  </a:lnTo>
                  <a:lnTo>
                    <a:pt x="34615" y="991"/>
                  </a:lnTo>
                  <a:lnTo>
                    <a:pt x="34615" y="991"/>
                  </a:lnTo>
                  <a:lnTo>
                    <a:pt x="32307" y="0"/>
                  </a:lnTo>
                  <a:lnTo>
                    <a:pt x="32307" y="4958"/>
                  </a:lnTo>
                  <a:lnTo>
                    <a:pt x="31153" y="5950"/>
                  </a:lnTo>
                  <a:lnTo>
                    <a:pt x="30000" y="7933"/>
                  </a:lnTo>
                  <a:lnTo>
                    <a:pt x="0" y="7933"/>
                  </a:lnTo>
                  <a:lnTo>
                    <a:pt x="576" y="9917"/>
                  </a:lnTo>
                  <a:lnTo>
                    <a:pt x="576" y="11404"/>
                  </a:lnTo>
                  <a:lnTo>
                    <a:pt x="576" y="11900"/>
                  </a:lnTo>
                  <a:lnTo>
                    <a:pt x="2307" y="12892"/>
                  </a:lnTo>
                  <a:lnTo>
                    <a:pt x="2307" y="14876"/>
                  </a:lnTo>
                  <a:lnTo>
                    <a:pt x="1730" y="15371"/>
                  </a:lnTo>
                  <a:lnTo>
                    <a:pt x="576" y="16363"/>
                  </a:lnTo>
                  <a:lnTo>
                    <a:pt x="576" y="16859"/>
                  </a:lnTo>
                  <a:lnTo>
                    <a:pt x="576" y="18842"/>
                  </a:lnTo>
                  <a:lnTo>
                    <a:pt x="1153" y="19834"/>
                  </a:lnTo>
                  <a:lnTo>
                    <a:pt x="1730" y="22314"/>
                  </a:lnTo>
                  <a:lnTo>
                    <a:pt x="576" y="25289"/>
                  </a:lnTo>
                  <a:lnTo>
                    <a:pt x="1730" y="27768"/>
                  </a:lnTo>
                  <a:lnTo>
                    <a:pt x="3461" y="31735"/>
                  </a:lnTo>
                  <a:lnTo>
                    <a:pt x="5192" y="34710"/>
                  </a:lnTo>
                  <a:lnTo>
                    <a:pt x="5192" y="38677"/>
                  </a:lnTo>
                  <a:lnTo>
                    <a:pt x="5769" y="45619"/>
                  </a:lnTo>
                  <a:lnTo>
                    <a:pt x="5769" y="51570"/>
                  </a:lnTo>
                  <a:lnTo>
                    <a:pt x="5769" y="55537"/>
                  </a:lnTo>
                  <a:lnTo>
                    <a:pt x="6923" y="56528"/>
                  </a:lnTo>
                  <a:lnTo>
                    <a:pt x="6923" y="57520"/>
                  </a:lnTo>
                  <a:lnTo>
                    <a:pt x="6923" y="60495"/>
                  </a:lnTo>
                  <a:lnTo>
                    <a:pt x="8653" y="61487"/>
                  </a:lnTo>
                  <a:lnTo>
                    <a:pt x="9807" y="62975"/>
                  </a:lnTo>
                  <a:lnTo>
                    <a:pt x="10384" y="65454"/>
                  </a:lnTo>
                  <a:lnTo>
                    <a:pt x="10384" y="67438"/>
                  </a:lnTo>
                  <a:lnTo>
                    <a:pt x="10384" y="69917"/>
                  </a:lnTo>
                  <a:lnTo>
                    <a:pt x="9230" y="70413"/>
                  </a:lnTo>
                  <a:lnTo>
                    <a:pt x="9230" y="70413"/>
                  </a:lnTo>
                  <a:lnTo>
                    <a:pt x="9807" y="71404"/>
                  </a:lnTo>
                  <a:lnTo>
                    <a:pt x="7500" y="72892"/>
                  </a:lnTo>
                  <a:lnTo>
                    <a:pt x="6346" y="74380"/>
                  </a:lnTo>
                  <a:lnTo>
                    <a:pt x="4615" y="75371"/>
                  </a:lnTo>
                  <a:lnTo>
                    <a:pt x="4615" y="76363"/>
                  </a:lnTo>
                  <a:lnTo>
                    <a:pt x="4615" y="77355"/>
                  </a:lnTo>
                  <a:lnTo>
                    <a:pt x="5192" y="78347"/>
                  </a:lnTo>
                  <a:lnTo>
                    <a:pt x="6923" y="79338"/>
                  </a:lnTo>
                  <a:lnTo>
                    <a:pt x="6923" y="80826"/>
                  </a:lnTo>
                  <a:lnTo>
                    <a:pt x="9807" y="81322"/>
                  </a:lnTo>
                  <a:lnTo>
                    <a:pt x="10384" y="82809"/>
                  </a:lnTo>
                  <a:lnTo>
                    <a:pt x="12115" y="83801"/>
                  </a:lnTo>
                  <a:lnTo>
                    <a:pt x="10384" y="120000"/>
                  </a:lnTo>
                  <a:lnTo>
                    <a:pt x="99230" y="118512"/>
                  </a:lnTo>
                  <a:lnTo>
                    <a:pt x="99807" y="115537"/>
                  </a:lnTo>
                  <a:lnTo>
                    <a:pt x="99230" y="112561"/>
                  </a:lnTo>
                  <a:lnTo>
                    <a:pt x="95769" y="109090"/>
                  </a:lnTo>
                  <a:lnTo>
                    <a:pt x="92307" y="107107"/>
                  </a:lnTo>
                  <a:lnTo>
                    <a:pt x="90576" y="105619"/>
                  </a:lnTo>
                  <a:lnTo>
                    <a:pt x="86538" y="101157"/>
                  </a:lnTo>
                  <a:lnTo>
                    <a:pt x="79615" y="97685"/>
                  </a:lnTo>
                  <a:lnTo>
                    <a:pt x="75000" y="95702"/>
                  </a:lnTo>
                  <a:lnTo>
                    <a:pt x="72115" y="93719"/>
                  </a:lnTo>
                  <a:lnTo>
                    <a:pt x="72692" y="86280"/>
                  </a:lnTo>
                  <a:lnTo>
                    <a:pt x="73846" y="78842"/>
                  </a:lnTo>
                  <a:lnTo>
                    <a:pt x="72692" y="78842"/>
                  </a:lnTo>
                  <a:lnTo>
                    <a:pt x="70384" y="76363"/>
                  </a:lnTo>
                  <a:lnTo>
                    <a:pt x="72692" y="71900"/>
                  </a:lnTo>
                  <a:lnTo>
                    <a:pt x="73846" y="69917"/>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cxnSp>
          <p:nvCxnSpPr>
            <p:cNvPr id="102" name="Shape 1428">
              <a:extLst>
                <a:ext uri="{FF2B5EF4-FFF2-40B4-BE49-F238E27FC236}">
                  <a16:creationId xmlns:a16="http://schemas.microsoft.com/office/drawing/2014/main" id="{988167F4-02D1-46C5-B76E-7264C2B6E2E5}"/>
                </a:ext>
              </a:extLst>
            </p:cNvPr>
            <p:cNvCxnSpPr/>
            <p:nvPr/>
          </p:nvCxnSpPr>
          <p:spPr>
            <a:xfrm>
              <a:off x="7780908" y="2133612"/>
              <a:ext cx="0" cy="0"/>
            </a:xfrm>
            <a:prstGeom prst="straightConnector1">
              <a:avLst/>
            </a:prstGeom>
            <a:grpFill/>
            <a:ln w="3175" cap="flat" cmpd="sng">
              <a:solidFill>
                <a:srgbClr val="000000"/>
              </a:solidFill>
              <a:prstDash val="solid"/>
              <a:round/>
              <a:headEnd type="none" w="med" len="med"/>
              <a:tailEnd type="none" w="med" len="med"/>
            </a:ln>
          </p:spPr>
        </p:cxnSp>
        <p:cxnSp>
          <p:nvCxnSpPr>
            <p:cNvPr id="103" name="Shape 1429">
              <a:extLst>
                <a:ext uri="{FF2B5EF4-FFF2-40B4-BE49-F238E27FC236}">
                  <a16:creationId xmlns:a16="http://schemas.microsoft.com/office/drawing/2014/main" id="{4B377926-3ABE-41DD-BB0B-34FC3E1EECB1}"/>
                </a:ext>
              </a:extLst>
            </p:cNvPr>
            <p:cNvCxnSpPr/>
            <p:nvPr/>
          </p:nvCxnSpPr>
          <p:spPr>
            <a:xfrm>
              <a:off x="7780908" y="2133612"/>
              <a:ext cx="0" cy="0"/>
            </a:xfrm>
            <a:prstGeom prst="straightConnector1">
              <a:avLst/>
            </a:prstGeom>
            <a:grpFill/>
            <a:ln w="3175" cap="flat" cmpd="sng">
              <a:solidFill>
                <a:srgbClr val="FFFFFF"/>
              </a:solidFill>
              <a:prstDash val="solid"/>
              <a:miter/>
              <a:headEnd type="none" w="med" len="med"/>
              <a:tailEnd type="none" w="med" len="med"/>
            </a:ln>
          </p:spPr>
        </p:cxnSp>
        <p:sp>
          <p:nvSpPr>
            <p:cNvPr id="104" name="Shape 1430">
              <a:extLst>
                <a:ext uri="{FF2B5EF4-FFF2-40B4-BE49-F238E27FC236}">
                  <a16:creationId xmlns:a16="http://schemas.microsoft.com/office/drawing/2014/main" id="{3629E54F-6B1D-4C25-94B6-7B409CC5148E}"/>
                </a:ext>
              </a:extLst>
            </p:cNvPr>
            <p:cNvSpPr/>
            <p:nvPr/>
          </p:nvSpPr>
          <p:spPr>
            <a:xfrm>
              <a:off x="7981028" y="1953865"/>
              <a:ext cx="992428" cy="935494"/>
            </a:xfrm>
            <a:custGeom>
              <a:avLst/>
              <a:gdLst/>
              <a:ahLst/>
              <a:cxnLst/>
              <a:rect l="0" t="0" r="0" b="0"/>
              <a:pathLst>
                <a:path w="120000" h="120000" extrusionOk="0">
                  <a:moveTo>
                    <a:pt x="0" y="22666"/>
                  </a:moveTo>
                  <a:cubicBezTo>
                    <a:pt x="836" y="21777"/>
                    <a:pt x="836" y="21777"/>
                    <a:pt x="836" y="21777"/>
                  </a:cubicBezTo>
                  <a:cubicBezTo>
                    <a:pt x="2508" y="21777"/>
                    <a:pt x="2508" y="21777"/>
                    <a:pt x="2508" y="21777"/>
                  </a:cubicBezTo>
                  <a:cubicBezTo>
                    <a:pt x="4599" y="20444"/>
                    <a:pt x="4599" y="20444"/>
                    <a:pt x="4599" y="20444"/>
                  </a:cubicBezTo>
                  <a:cubicBezTo>
                    <a:pt x="5017" y="19555"/>
                    <a:pt x="5017" y="19555"/>
                    <a:pt x="5017" y="19555"/>
                  </a:cubicBezTo>
                  <a:cubicBezTo>
                    <a:pt x="5853" y="17777"/>
                    <a:pt x="5853" y="17777"/>
                    <a:pt x="5853" y="17777"/>
                  </a:cubicBezTo>
                  <a:cubicBezTo>
                    <a:pt x="7108" y="16444"/>
                    <a:pt x="7108" y="16444"/>
                    <a:pt x="7108" y="16444"/>
                  </a:cubicBezTo>
                  <a:cubicBezTo>
                    <a:pt x="8362" y="16000"/>
                    <a:pt x="8362" y="16000"/>
                    <a:pt x="8362" y="16000"/>
                  </a:cubicBezTo>
                  <a:cubicBezTo>
                    <a:pt x="9616" y="16000"/>
                    <a:pt x="9616" y="16000"/>
                    <a:pt x="9616" y="16000"/>
                  </a:cubicBezTo>
                  <a:cubicBezTo>
                    <a:pt x="12125" y="16000"/>
                    <a:pt x="12125" y="16000"/>
                    <a:pt x="12125" y="16000"/>
                  </a:cubicBezTo>
                  <a:cubicBezTo>
                    <a:pt x="13379" y="15111"/>
                    <a:pt x="13379" y="15111"/>
                    <a:pt x="13379" y="15111"/>
                  </a:cubicBezTo>
                  <a:cubicBezTo>
                    <a:pt x="17560" y="12000"/>
                    <a:pt x="17560" y="12000"/>
                    <a:pt x="17560" y="12000"/>
                  </a:cubicBezTo>
                  <a:cubicBezTo>
                    <a:pt x="18815" y="11555"/>
                    <a:pt x="18815" y="11555"/>
                    <a:pt x="18815" y="11555"/>
                  </a:cubicBezTo>
                  <a:cubicBezTo>
                    <a:pt x="20487" y="9777"/>
                    <a:pt x="20487" y="9777"/>
                    <a:pt x="20487" y="9777"/>
                  </a:cubicBezTo>
                  <a:cubicBezTo>
                    <a:pt x="21742" y="7555"/>
                    <a:pt x="21742" y="7555"/>
                    <a:pt x="21742" y="7555"/>
                  </a:cubicBezTo>
                  <a:cubicBezTo>
                    <a:pt x="23414" y="6222"/>
                    <a:pt x="23414" y="6222"/>
                    <a:pt x="23414" y="6222"/>
                  </a:cubicBezTo>
                  <a:cubicBezTo>
                    <a:pt x="25505" y="4000"/>
                    <a:pt x="25505" y="4000"/>
                    <a:pt x="25505" y="4000"/>
                  </a:cubicBezTo>
                  <a:cubicBezTo>
                    <a:pt x="27177" y="1777"/>
                    <a:pt x="27177" y="1777"/>
                    <a:pt x="27177" y="1777"/>
                  </a:cubicBezTo>
                  <a:cubicBezTo>
                    <a:pt x="29268" y="444"/>
                    <a:pt x="29268" y="444"/>
                    <a:pt x="29268" y="444"/>
                  </a:cubicBezTo>
                  <a:cubicBezTo>
                    <a:pt x="32195" y="0"/>
                    <a:pt x="32195" y="0"/>
                    <a:pt x="32195" y="0"/>
                  </a:cubicBezTo>
                  <a:cubicBezTo>
                    <a:pt x="33449" y="0"/>
                    <a:pt x="33449" y="0"/>
                    <a:pt x="33449" y="0"/>
                  </a:cubicBezTo>
                  <a:cubicBezTo>
                    <a:pt x="35540" y="888"/>
                    <a:pt x="35540" y="888"/>
                    <a:pt x="35540" y="888"/>
                  </a:cubicBezTo>
                  <a:cubicBezTo>
                    <a:pt x="34703" y="1333"/>
                    <a:pt x="34703" y="1333"/>
                    <a:pt x="34703" y="1333"/>
                  </a:cubicBezTo>
                  <a:cubicBezTo>
                    <a:pt x="33031" y="2222"/>
                    <a:pt x="33031" y="2222"/>
                    <a:pt x="33031" y="2222"/>
                  </a:cubicBezTo>
                  <a:cubicBezTo>
                    <a:pt x="31358" y="2666"/>
                    <a:pt x="31358" y="2666"/>
                    <a:pt x="31358" y="2666"/>
                  </a:cubicBezTo>
                  <a:cubicBezTo>
                    <a:pt x="31777" y="3555"/>
                    <a:pt x="31777" y="3555"/>
                    <a:pt x="31777" y="3555"/>
                  </a:cubicBezTo>
                  <a:cubicBezTo>
                    <a:pt x="29268" y="6222"/>
                    <a:pt x="29268" y="6222"/>
                    <a:pt x="29268" y="6222"/>
                  </a:cubicBezTo>
                  <a:cubicBezTo>
                    <a:pt x="29268" y="6222"/>
                    <a:pt x="28432" y="6222"/>
                    <a:pt x="28432" y="6666"/>
                  </a:cubicBezTo>
                  <a:cubicBezTo>
                    <a:pt x="28432" y="7111"/>
                    <a:pt x="27177" y="10222"/>
                    <a:pt x="27177" y="10222"/>
                  </a:cubicBezTo>
                  <a:cubicBezTo>
                    <a:pt x="27177" y="8444"/>
                    <a:pt x="27177" y="8444"/>
                    <a:pt x="27177" y="8444"/>
                  </a:cubicBezTo>
                  <a:cubicBezTo>
                    <a:pt x="26341" y="7555"/>
                    <a:pt x="26341" y="7555"/>
                    <a:pt x="26341" y="7555"/>
                  </a:cubicBezTo>
                  <a:cubicBezTo>
                    <a:pt x="25923" y="12000"/>
                    <a:pt x="25923" y="12000"/>
                    <a:pt x="25923" y="12000"/>
                  </a:cubicBezTo>
                  <a:cubicBezTo>
                    <a:pt x="25923" y="14666"/>
                    <a:pt x="25923" y="14666"/>
                    <a:pt x="25923" y="14666"/>
                  </a:cubicBezTo>
                  <a:cubicBezTo>
                    <a:pt x="27177" y="13777"/>
                    <a:pt x="27177" y="13777"/>
                    <a:pt x="27177" y="13777"/>
                  </a:cubicBezTo>
                  <a:cubicBezTo>
                    <a:pt x="28013" y="12888"/>
                    <a:pt x="28013" y="12888"/>
                    <a:pt x="28013" y="12888"/>
                  </a:cubicBezTo>
                  <a:cubicBezTo>
                    <a:pt x="28432" y="12888"/>
                    <a:pt x="28432" y="12888"/>
                    <a:pt x="28432" y="12888"/>
                  </a:cubicBezTo>
                  <a:cubicBezTo>
                    <a:pt x="28850" y="13777"/>
                    <a:pt x="28850" y="13777"/>
                    <a:pt x="28850" y="13777"/>
                  </a:cubicBezTo>
                  <a:cubicBezTo>
                    <a:pt x="30104" y="13777"/>
                    <a:pt x="30104" y="13777"/>
                    <a:pt x="30104" y="13777"/>
                  </a:cubicBezTo>
                  <a:cubicBezTo>
                    <a:pt x="30940" y="13333"/>
                    <a:pt x="30940" y="13333"/>
                    <a:pt x="30940" y="13333"/>
                  </a:cubicBezTo>
                  <a:cubicBezTo>
                    <a:pt x="32195" y="12444"/>
                    <a:pt x="32195" y="12444"/>
                    <a:pt x="32195" y="12444"/>
                  </a:cubicBezTo>
                  <a:cubicBezTo>
                    <a:pt x="34285" y="12888"/>
                    <a:pt x="34285" y="12888"/>
                    <a:pt x="34285" y="12888"/>
                  </a:cubicBezTo>
                  <a:cubicBezTo>
                    <a:pt x="38466" y="15111"/>
                    <a:pt x="38466" y="15111"/>
                    <a:pt x="38466" y="15111"/>
                  </a:cubicBezTo>
                  <a:cubicBezTo>
                    <a:pt x="40975" y="18222"/>
                    <a:pt x="40975" y="18222"/>
                    <a:pt x="40975" y="18222"/>
                  </a:cubicBezTo>
                  <a:cubicBezTo>
                    <a:pt x="42648" y="19555"/>
                    <a:pt x="42648" y="19555"/>
                    <a:pt x="42648" y="19555"/>
                  </a:cubicBezTo>
                  <a:cubicBezTo>
                    <a:pt x="46411" y="20000"/>
                    <a:pt x="46411" y="20000"/>
                    <a:pt x="46411" y="20000"/>
                  </a:cubicBezTo>
                  <a:cubicBezTo>
                    <a:pt x="47665" y="19555"/>
                    <a:pt x="47665" y="19555"/>
                    <a:pt x="47665" y="19555"/>
                  </a:cubicBezTo>
                  <a:cubicBezTo>
                    <a:pt x="50592" y="20444"/>
                    <a:pt x="50592" y="20444"/>
                    <a:pt x="50592" y="20444"/>
                  </a:cubicBezTo>
                  <a:cubicBezTo>
                    <a:pt x="53101" y="21333"/>
                    <a:pt x="53101" y="21333"/>
                    <a:pt x="53101" y="21333"/>
                  </a:cubicBezTo>
                  <a:cubicBezTo>
                    <a:pt x="54355" y="19555"/>
                    <a:pt x="54355" y="19555"/>
                    <a:pt x="54355" y="19555"/>
                  </a:cubicBezTo>
                  <a:cubicBezTo>
                    <a:pt x="56445" y="17333"/>
                    <a:pt x="56445" y="17333"/>
                    <a:pt x="56445" y="17333"/>
                  </a:cubicBezTo>
                  <a:cubicBezTo>
                    <a:pt x="58118" y="15555"/>
                    <a:pt x="58118" y="15555"/>
                    <a:pt x="58118" y="15555"/>
                  </a:cubicBezTo>
                  <a:cubicBezTo>
                    <a:pt x="61881" y="14666"/>
                    <a:pt x="61881" y="14666"/>
                    <a:pt x="61881" y="14666"/>
                  </a:cubicBezTo>
                  <a:cubicBezTo>
                    <a:pt x="64390" y="13777"/>
                    <a:pt x="64390" y="13777"/>
                    <a:pt x="64390" y="13777"/>
                  </a:cubicBezTo>
                  <a:cubicBezTo>
                    <a:pt x="66898" y="13777"/>
                    <a:pt x="66898" y="13777"/>
                    <a:pt x="66898" y="13777"/>
                  </a:cubicBezTo>
                  <a:cubicBezTo>
                    <a:pt x="70662" y="12444"/>
                    <a:pt x="70662" y="12444"/>
                    <a:pt x="70662" y="12444"/>
                  </a:cubicBezTo>
                  <a:cubicBezTo>
                    <a:pt x="73170" y="11555"/>
                    <a:pt x="73170" y="11555"/>
                    <a:pt x="73170" y="11555"/>
                  </a:cubicBezTo>
                  <a:cubicBezTo>
                    <a:pt x="74425" y="12444"/>
                    <a:pt x="74425" y="12444"/>
                    <a:pt x="74425" y="12444"/>
                  </a:cubicBezTo>
                  <a:cubicBezTo>
                    <a:pt x="75261" y="16000"/>
                    <a:pt x="75261" y="16000"/>
                    <a:pt x="75261" y="16000"/>
                  </a:cubicBezTo>
                  <a:cubicBezTo>
                    <a:pt x="79860" y="16888"/>
                    <a:pt x="79860" y="16888"/>
                    <a:pt x="79860" y="16888"/>
                  </a:cubicBezTo>
                  <a:cubicBezTo>
                    <a:pt x="82787" y="16888"/>
                    <a:pt x="82787" y="16888"/>
                    <a:pt x="82787" y="16888"/>
                  </a:cubicBezTo>
                  <a:cubicBezTo>
                    <a:pt x="84878" y="17333"/>
                    <a:pt x="84878" y="17333"/>
                    <a:pt x="84878" y="17333"/>
                  </a:cubicBezTo>
                  <a:cubicBezTo>
                    <a:pt x="86550" y="19555"/>
                    <a:pt x="86550" y="19555"/>
                    <a:pt x="86550" y="19555"/>
                  </a:cubicBezTo>
                  <a:cubicBezTo>
                    <a:pt x="89059" y="22666"/>
                    <a:pt x="89059" y="22666"/>
                    <a:pt x="89059" y="22666"/>
                  </a:cubicBezTo>
                  <a:cubicBezTo>
                    <a:pt x="89895" y="23555"/>
                    <a:pt x="89895" y="23555"/>
                    <a:pt x="89895" y="23555"/>
                  </a:cubicBezTo>
                  <a:cubicBezTo>
                    <a:pt x="89895" y="23555"/>
                    <a:pt x="90313" y="24000"/>
                    <a:pt x="90731" y="24444"/>
                  </a:cubicBezTo>
                  <a:cubicBezTo>
                    <a:pt x="91149" y="24888"/>
                    <a:pt x="91567" y="25777"/>
                    <a:pt x="91567" y="25777"/>
                  </a:cubicBezTo>
                  <a:cubicBezTo>
                    <a:pt x="93658" y="26222"/>
                    <a:pt x="93658" y="26222"/>
                    <a:pt x="93658" y="26222"/>
                  </a:cubicBezTo>
                  <a:cubicBezTo>
                    <a:pt x="93658" y="26222"/>
                    <a:pt x="94494" y="25333"/>
                    <a:pt x="94494" y="25333"/>
                  </a:cubicBezTo>
                  <a:cubicBezTo>
                    <a:pt x="94494" y="24888"/>
                    <a:pt x="96167" y="24000"/>
                    <a:pt x="96167" y="24000"/>
                  </a:cubicBezTo>
                  <a:cubicBezTo>
                    <a:pt x="97003" y="24888"/>
                    <a:pt x="97003" y="24888"/>
                    <a:pt x="97003" y="24888"/>
                  </a:cubicBezTo>
                  <a:cubicBezTo>
                    <a:pt x="97003" y="24888"/>
                    <a:pt x="97839" y="25333"/>
                    <a:pt x="97003" y="25777"/>
                  </a:cubicBezTo>
                  <a:cubicBezTo>
                    <a:pt x="96585" y="25777"/>
                    <a:pt x="96167" y="26666"/>
                    <a:pt x="95749" y="26666"/>
                  </a:cubicBezTo>
                  <a:cubicBezTo>
                    <a:pt x="94912" y="26666"/>
                    <a:pt x="94076" y="26666"/>
                    <a:pt x="94076" y="26666"/>
                  </a:cubicBezTo>
                  <a:cubicBezTo>
                    <a:pt x="92404" y="26666"/>
                    <a:pt x="92404" y="26666"/>
                    <a:pt x="92404" y="26666"/>
                  </a:cubicBezTo>
                  <a:cubicBezTo>
                    <a:pt x="91567" y="27555"/>
                    <a:pt x="91567" y="27555"/>
                    <a:pt x="91567" y="27555"/>
                  </a:cubicBezTo>
                  <a:cubicBezTo>
                    <a:pt x="86968" y="27555"/>
                    <a:pt x="86968" y="27555"/>
                    <a:pt x="86968" y="27555"/>
                  </a:cubicBezTo>
                  <a:cubicBezTo>
                    <a:pt x="85714" y="28000"/>
                    <a:pt x="85714" y="28000"/>
                    <a:pt x="85714" y="28000"/>
                  </a:cubicBezTo>
                  <a:cubicBezTo>
                    <a:pt x="84041" y="27111"/>
                    <a:pt x="84041" y="27111"/>
                    <a:pt x="84041" y="27111"/>
                  </a:cubicBezTo>
                  <a:cubicBezTo>
                    <a:pt x="82369" y="26222"/>
                    <a:pt x="82369" y="26222"/>
                    <a:pt x="82369" y="26222"/>
                  </a:cubicBezTo>
                  <a:cubicBezTo>
                    <a:pt x="80696" y="28444"/>
                    <a:pt x="80696" y="28444"/>
                    <a:pt x="80696" y="28444"/>
                  </a:cubicBezTo>
                  <a:cubicBezTo>
                    <a:pt x="81114" y="29777"/>
                    <a:pt x="81114" y="29777"/>
                    <a:pt x="81114" y="29777"/>
                  </a:cubicBezTo>
                  <a:cubicBezTo>
                    <a:pt x="81114" y="30666"/>
                    <a:pt x="81114" y="30666"/>
                    <a:pt x="81114" y="30666"/>
                  </a:cubicBezTo>
                  <a:cubicBezTo>
                    <a:pt x="81114" y="30666"/>
                    <a:pt x="81114" y="31555"/>
                    <a:pt x="81533" y="31555"/>
                  </a:cubicBezTo>
                  <a:cubicBezTo>
                    <a:pt x="81533" y="31555"/>
                    <a:pt x="81951" y="32000"/>
                    <a:pt x="81951" y="32000"/>
                  </a:cubicBezTo>
                  <a:cubicBezTo>
                    <a:pt x="84041" y="32888"/>
                    <a:pt x="84041" y="32888"/>
                    <a:pt x="84041" y="32888"/>
                  </a:cubicBezTo>
                  <a:cubicBezTo>
                    <a:pt x="84878" y="32000"/>
                    <a:pt x="84878" y="32000"/>
                    <a:pt x="84878" y="32000"/>
                  </a:cubicBezTo>
                  <a:cubicBezTo>
                    <a:pt x="84878" y="32000"/>
                    <a:pt x="83623" y="31111"/>
                    <a:pt x="84041" y="31111"/>
                  </a:cubicBezTo>
                  <a:cubicBezTo>
                    <a:pt x="84459" y="31111"/>
                    <a:pt x="86132" y="32000"/>
                    <a:pt x="86132" y="32000"/>
                  </a:cubicBezTo>
                  <a:cubicBezTo>
                    <a:pt x="86132" y="32000"/>
                    <a:pt x="85714" y="32888"/>
                    <a:pt x="85714" y="32888"/>
                  </a:cubicBezTo>
                  <a:cubicBezTo>
                    <a:pt x="85296" y="33333"/>
                    <a:pt x="85296" y="33333"/>
                    <a:pt x="85296" y="33333"/>
                  </a:cubicBezTo>
                  <a:cubicBezTo>
                    <a:pt x="85714" y="33777"/>
                    <a:pt x="87804" y="34222"/>
                    <a:pt x="87804" y="34222"/>
                  </a:cubicBezTo>
                  <a:cubicBezTo>
                    <a:pt x="88222" y="34222"/>
                    <a:pt x="89477" y="35111"/>
                    <a:pt x="89477" y="35111"/>
                  </a:cubicBezTo>
                  <a:cubicBezTo>
                    <a:pt x="91567" y="36444"/>
                    <a:pt x="91567" y="36444"/>
                    <a:pt x="91567" y="36444"/>
                  </a:cubicBezTo>
                  <a:cubicBezTo>
                    <a:pt x="94494" y="37777"/>
                    <a:pt x="94494" y="37777"/>
                    <a:pt x="94494" y="37777"/>
                  </a:cubicBezTo>
                  <a:cubicBezTo>
                    <a:pt x="97839" y="39111"/>
                    <a:pt x="97839" y="39111"/>
                    <a:pt x="97839" y="39111"/>
                  </a:cubicBezTo>
                  <a:cubicBezTo>
                    <a:pt x="101184" y="42666"/>
                    <a:pt x="101184" y="42666"/>
                    <a:pt x="101184" y="42666"/>
                  </a:cubicBezTo>
                  <a:cubicBezTo>
                    <a:pt x="102857" y="44888"/>
                    <a:pt x="102857" y="44888"/>
                    <a:pt x="102857" y="44888"/>
                  </a:cubicBezTo>
                  <a:cubicBezTo>
                    <a:pt x="102020" y="45777"/>
                    <a:pt x="102020" y="45777"/>
                    <a:pt x="102020" y="45777"/>
                  </a:cubicBezTo>
                  <a:cubicBezTo>
                    <a:pt x="102020" y="45777"/>
                    <a:pt x="101602" y="45777"/>
                    <a:pt x="101602" y="46222"/>
                  </a:cubicBezTo>
                  <a:cubicBezTo>
                    <a:pt x="102020" y="46666"/>
                    <a:pt x="102857" y="48444"/>
                    <a:pt x="102857" y="48444"/>
                  </a:cubicBezTo>
                  <a:cubicBezTo>
                    <a:pt x="102439" y="48888"/>
                    <a:pt x="103275" y="50222"/>
                    <a:pt x="103275" y="50222"/>
                  </a:cubicBezTo>
                  <a:cubicBezTo>
                    <a:pt x="104111" y="55111"/>
                    <a:pt x="104111" y="55111"/>
                    <a:pt x="104111" y="55111"/>
                  </a:cubicBezTo>
                  <a:cubicBezTo>
                    <a:pt x="104529" y="57777"/>
                    <a:pt x="104529" y="57777"/>
                    <a:pt x="104529" y="57777"/>
                  </a:cubicBezTo>
                  <a:cubicBezTo>
                    <a:pt x="104111" y="60444"/>
                    <a:pt x="104111" y="60444"/>
                    <a:pt x="104111" y="60444"/>
                  </a:cubicBezTo>
                  <a:cubicBezTo>
                    <a:pt x="102439" y="62666"/>
                    <a:pt x="102439" y="62666"/>
                    <a:pt x="102439" y="62666"/>
                  </a:cubicBezTo>
                  <a:cubicBezTo>
                    <a:pt x="101184" y="65333"/>
                    <a:pt x="101184" y="65333"/>
                    <a:pt x="101184" y="65333"/>
                  </a:cubicBezTo>
                  <a:cubicBezTo>
                    <a:pt x="101184" y="65333"/>
                    <a:pt x="100348" y="67111"/>
                    <a:pt x="99930" y="67555"/>
                  </a:cubicBezTo>
                  <a:cubicBezTo>
                    <a:pt x="99930" y="67555"/>
                    <a:pt x="98257" y="68888"/>
                    <a:pt x="98257" y="69333"/>
                  </a:cubicBezTo>
                  <a:cubicBezTo>
                    <a:pt x="98257" y="69333"/>
                    <a:pt x="97421" y="71111"/>
                    <a:pt x="97421" y="71111"/>
                  </a:cubicBezTo>
                  <a:cubicBezTo>
                    <a:pt x="97421" y="74666"/>
                    <a:pt x="97421" y="74666"/>
                    <a:pt x="97421" y="74666"/>
                  </a:cubicBezTo>
                  <a:cubicBezTo>
                    <a:pt x="98257" y="75555"/>
                    <a:pt x="98257" y="75555"/>
                    <a:pt x="98257" y="75555"/>
                  </a:cubicBezTo>
                  <a:cubicBezTo>
                    <a:pt x="100348" y="76444"/>
                    <a:pt x="100348" y="76444"/>
                    <a:pt x="100348" y="76444"/>
                  </a:cubicBezTo>
                  <a:cubicBezTo>
                    <a:pt x="101184" y="75555"/>
                    <a:pt x="101184" y="75555"/>
                    <a:pt x="101184" y="75555"/>
                  </a:cubicBezTo>
                  <a:cubicBezTo>
                    <a:pt x="101184" y="75555"/>
                    <a:pt x="102020" y="75111"/>
                    <a:pt x="102020" y="74666"/>
                  </a:cubicBezTo>
                  <a:cubicBezTo>
                    <a:pt x="102439" y="74666"/>
                    <a:pt x="102857" y="73777"/>
                    <a:pt x="102857" y="73777"/>
                  </a:cubicBezTo>
                  <a:cubicBezTo>
                    <a:pt x="102857" y="73777"/>
                    <a:pt x="104111" y="72888"/>
                    <a:pt x="104111" y="72888"/>
                  </a:cubicBezTo>
                  <a:cubicBezTo>
                    <a:pt x="104111" y="72888"/>
                    <a:pt x="104111" y="71555"/>
                    <a:pt x="104111" y="71555"/>
                  </a:cubicBezTo>
                  <a:cubicBezTo>
                    <a:pt x="104111" y="71555"/>
                    <a:pt x="104529" y="69777"/>
                    <a:pt x="104529" y="69777"/>
                  </a:cubicBezTo>
                  <a:cubicBezTo>
                    <a:pt x="104529" y="69777"/>
                    <a:pt x="105365" y="69333"/>
                    <a:pt x="105365" y="69333"/>
                  </a:cubicBezTo>
                  <a:cubicBezTo>
                    <a:pt x="105365" y="68888"/>
                    <a:pt x="106620" y="68000"/>
                    <a:pt x="106620" y="68000"/>
                  </a:cubicBezTo>
                  <a:cubicBezTo>
                    <a:pt x="106620" y="68000"/>
                    <a:pt x="108292" y="66666"/>
                    <a:pt x="108292" y="66666"/>
                  </a:cubicBezTo>
                  <a:cubicBezTo>
                    <a:pt x="108710" y="66666"/>
                    <a:pt x="109547" y="65333"/>
                    <a:pt x="109547" y="65333"/>
                  </a:cubicBezTo>
                  <a:cubicBezTo>
                    <a:pt x="110801" y="65333"/>
                    <a:pt x="110801" y="65333"/>
                    <a:pt x="110801" y="65333"/>
                  </a:cubicBezTo>
                  <a:cubicBezTo>
                    <a:pt x="112473" y="65777"/>
                    <a:pt x="112473" y="65777"/>
                    <a:pt x="112473" y="65777"/>
                  </a:cubicBezTo>
                  <a:cubicBezTo>
                    <a:pt x="114982" y="68444"/>
                    <a:pt x="114982" y="68444"/>
                    <a:pt x="114982" y="68444"/>
                  </a:cubicBezTo>
                  <a:cubicBezTo>
                    <a:pt x="116655" y="72000"/>
                    <a:pt x="116655" y="72000"/>
                    <a:pt x="116655" y="72000"/>
                  </a:cubicBezTo>
                  <a:cubicBezTo>
                    <a:pt x="118327" y="81777"/>
                    <a:pt x="118327" y="81777"/>
                    <a:pt x="118327" y="81777"/>
                  </a:cubicBezTo>
                  <a:cubicBezTo>
                    <a:pt x="119581" y="84000"/>
                    <a:pt x="119581" y="84000"/>
                    <a:pt x="119581" y="84000"/>
                  </a:cubicBezTo>
                  <a:cubicBezTo>
                    <a:pt x="119581" y="85777"/>
                    <a:pt x="119581" y="85777"/>
                    <a:pt x="119581" y="85777"/>
                  </a:cubicBezTo>
                  <a:cubicBezTo>
                    <a:pt x="119581" y="85777"/>
                    <a:pt x="120000" y="87111"/>
                    <a:pt x="120000" y="87555"/>
                  </a:cubicBezTo>
                  <a:cubicBezTo>
                    <a:pt x="120000" y="88000"/>
                    <a:pt x="120000" y="94666"/>
                    <a:pt x="120000" y="94666"/>
                  </a:cubicBezTo>
                  <a:cubicBezTo>
                    <a:pt x="117073" y="94666"/>
                    <a:pt x="117073" y="94666"/>
                    <a:pt x="117073" y="94666"/>
                  </a:cubicBezTo>
                  <a:cubicBezTo>
                    <a:pt x="116236" y="94666"/>
                    <a:pt x="116236" y="94666"/>
                    <a:pt x="116236" y="94666"/>
                  </a:cubicBezTo>
                  <a:cubicBezTo>
                    <a:pt x="116236" y="96000"/>
                    <a:pt x="116236" y="96000"/>
                    <a:pt x="116236" y="96000"/>
                  </a:cubicBezTo>
                  <a:cubicBezTo>
                    <a:pt x="114982" y="97777"/>
                    <a:pt x="114982" y="97777"/>
                    <a:pt x="114982" y="97777"/>
                  </a:cubicBezTo>
                  <a:cubicBezTo>
                    <a:pt x="114564" y="100000"/>
                    <a:pt x="114564" y="100000"/>
                    <a:pt x="114564" y="100000"/>
                  </a:cubicBezTo>
                  <a:cubicBezTo>
                    <a:pt x="113728" y="101777"/>
                    <a:pt x="113728" y="101777"/>
                    <a:pt x="113728" y="101777"/>
                  </a:cubicBezTo>
                  <a:cubicBezTo>
                    <a:pt x="112473" y="103555"/>
                    <a:pt x="112473" y="103555"/>
                    <a:pt x="112473" y="103555"/>
                  </a:cubicBezTo>
                  <a:cubicBezTo>
                    <a:pt x="111219" y="108000"/>
                    <a:pt x="111219" y="108000"/>
                    <a:pt x="111219" y="108000"/>
                  </a:cubicBezTo>
                  <a:cubicBezTo>
                    <a:pt x="111219" y="110666"/>
                    <a:pt x="111219" y="110666"/>
                    <a:pt x="111219" y="110666"/>
                  </a:cubicBezTo>
                  <a:cubicBezTo>
                    <a:pt x="109547" y="112888"/>
                    <a:pt x="109547" y="112888"/>
                    <a:pt x="109547" y="112888"/>
                  </a:cubicBezTo>
                  <a:cubicBezTo>
                    <a:pt x="108292" y="115111"/>
                    <a:pt x="108292" y="115111"/>
                    <a:pt x="108292" y="115111"/>
                  </a:cubicBezTo>
                  <a:cubicBezTo>
                    <a:pt x="89059" y="118666"/>
                    <a:pt x="89059" y="118666"/>
                    <a:pt x="89059" y="118666"/>
                  </a:cubicBezTo>
                  <a:cubicBezTo>
                    <a:pt x="88641" y="117777"/>
                    <a:pt x="88641" y="117777"/>
                    <a:pt x="88641" y="117777"/>
                  </a:cubicBezTo>
                  <a:cubicBezTo>
                    <a:pt x="58954" y="120000"/>
                    <a:pt x="58954" y="120000"/>
                    <a:pt x="58954" y="120000"/>
                  </a:cubicBezTo>
                  <a:cubicBezTo>
                    <a:pt x="61045" y="117777"/>
                    <a:pt x="61045" y="117777"/>
                    <a:pt x="61045" y="117777"/>
                  </a:cubicBezTo>
                  <a:cubicBezTo>
                    <a:pt x="61881" y="116000"/>
                    <a:pt x="61881" y="116000"/>
                    <a:pt x="61881" y="116000"/>
                  </a:cubicBezTo>
                  <a:cubicBezTo>
                    <a:pt x="63554" y="112888"/>
                    <a:pt x="63554" y="112888"/>
                    <a:pt x="63554" y="112888"/>
                  </a:cubicBezTo>
                  <a:cubicBezTo>
                    <a:pt x="65226" y="108888"/>
                    <a:pt x="65226" y="108888"/>
                    <a:pt x="65226" y="108888"/>
                  </a:cubicBezTo>
                  <a:cubicBezTo>
                    <a:pt x="66062" y="104444"/>
                    <a:pt x="66062" y="104444"/>
                    <a:pt x="66062" y="104444"/>
                  </a:cubicBezTo>
                  <a:cubicBezTo>
                    <a:pt x="65644" y="96444"/>
                    <a:pt x="65644" y="96444"/>
                    <a:pt x="65644" y="96444"/>
                  </a:cubicBezTo>
                  <a:cubicBezTo>
                    <a:pt x="65644" y="92888"/>
                    <a:pt x="65644" y="92888"/>
                    <a:pt x="65644" y="92888"/>
                  </a:cubicBezTo>
                  <a:cubicBezTo>
                    <a:pt x="63972" y="90222"/>
                    <a:pt x="63972" y="90222"/>
                    <a:pt x="63972" y="90222"/>
                  </a:cubicBezTo>
                  <a:cubicBezTo>
                    <a:pt x="62299" y="86666"/>
                    <a:pt x="62299" y="86666"/>
                    <a:pt x="62299" y="86666"/>
                  </a:cubicBezTo>
                  <a:cubicBezTo>
                    <a:pt x="60627" y="84888"/>
                    <a:pt x="60627" y="84888"/>
                    <a:pt x="60627" y="84888"/>
                  </a:cubicBezTo>
                  <a:cubicBezTo>
                    <a:pt x="59372" y="81777"/>
                    <a:pt x="59372" y="81777"/>
                    <a:pt x="59372" y="81777"/>
                  </a:cubicBezTo>
                  <a:cubicBezTo>
                    <a:pt x="60209" y="79555"/>
                    <a:pt x="60209" y="79555"/>
                    <a:pt x="60209" y="79555"/>
                  </a:cubicBezTo>
                  <a:cubicBezTo>
                    <a:pt x="61045" y="78666"/>
                    <a:pt x="61045" y="78666"/>
                    <a:pt x="61045" y="78666"/>
                  </a:cubicBezTo>
                  <a:cubicBezTo>
                    <a:pt x="61045" y="76888"/>
                    <a:pt x="61045" y="76888"/>
                    <a:pt x="61045" y="76888"/>
                  </a:cubicBezTo>
                  <a:cubicBezTo>
                    <a:pt x="60209" y="73333"/>
                    <a:pt x="60209" y="73333"/>
                    <a:pt x="60209" y="73333"/>
                  </a:cubicBezTo>
                  <a:cubicBezTo>
                    <a:pt x="58954" y="72000"/>
                    <a:pt x="58954" y="72000"/>
                    <a:pt x="58954" y="72000"/>
                  </a:cubicBezTo>
                  <a:cubicBezTo>
                    <a:pt x="60209" y="71111"/>
                    <a:pt x="60209" y="71111"/>
                    <a:pt x="60209" y="71111"/>
                  </a:cubicBezTo>
                  <a:cubicBezTo>
                    <a:pt x="60627" y="68888"/>
                    <a:pt x="60627" y="68888"/>
                    <a:pt x="60627" y="68888"/>
                  </a:cubicBezTo>
                  <a:cubicBezTo>
                    <a:pt x="61045" y="66666"/>
                    <a:pt x="61045" y="66666"/>
                    <a:pt x="61045" y="66666"/>
                  </a:cubicBezTo>
                  <a:cubicBezTo>
                    <a:pt x="61881" y="65333"/>
                    <a:pt x="61881" y="65333"/>
                    <a:pt x="61881" y="65333"/>
                  </a:cubicBezTo>
                  <a:cubicBezTo>
                    <a:pt x="61881" y="61777"/>
                    <a:pt x="61881" y="61777"/>
                    <a:pt x="61881" y="61777"/>
                  </a:cubicBezTo>
                  <a:cubicBezTo>
                    <a:pt x="61463" y="60000"/>
                    <a:pt x="61463" y="60000"/>
                    <a:pt x="61463" y="60000"/>
                  </a:cubicBezTo>
                  <a:cubicBezTo>
                    <a:pt x="61881" y="57777"/>
                    <a:pt x="61881" y="57777"/>
                    <a:pt x="61881" y="57777"/>
                  </a:cubicBezTo>
                  <a:cubicBezTo>
                    <a:pt x="63135" y="56000"/>
                    <a:pt x="63135" y="56000"/>
                    <a:pt x="63135" y="56000"/>
                  </a:cubicBezTo>
                  <a:cubicBezTo>
                    <a:pt x="63972" y="54222"/>
                    <a:pt x="63972" y="54222"/>
                    <a:pt x="63972" y="54222"/>
                  </a:cubicBezTo>
                  <a:cubicBezTo>
                    <a:pt x="63972" y="52000"/>
                    <a:pt x="63972" y="52000"/>
                    <a:pt x="63972" y="52000"/>
                  </a:cubicBezTo>
                  <a:cubicBezTo>
                    <a:pt x="65644" y="51555"/>
                    <a:pt x="65644" y="51555"/>
                    <a:pt x="65644" y="51555"/>
                  </a:cubicBezTo>
                  <a:cubicBezTo>
                    <a:pt x="68153" y="51555"/>
                    <a:pt x="68153" y="51555"/>
                    <a:pt x="68153" y="51555"/>
                  </a:cubicBezTo>
                  <a:cubicBezTo>
                    <a:pt x="68989" y="48000"/>
                    <a:pt x="68989" y="48000"/>
                    <a:pt x="68989" y="48000"/>
                  </a:cubicBezTo>
                  <a:cubicBezTo>
                    <a:pt x="69407" y="47111"/>
                    <a:pt x="69407" y="47111"/>
                    <a:pt x="69407" y="47111"/>
                  </a:cubicBezTo>
                  <a:cubicBezTo>
                    <a:pt x="70243" y="46666"/>
                    <a:pt x="70243" y="46666"/>
                    <a:pt x="70243" y="46666"/>
                  </a:cubicBezTo>
                  <a:cubicBezTo>
                    <a:pt x="71498" y="50666"/>
                    <a:pt x="71498" y="50666"/>
                    <a:pt x="71498" y="50666"/>
                  </a:cubicBezTo>
                  <a:cubicBezTo>
                    <a:pt x="69825" y="52888"/>
                    <a:pt x="69825" y="52888"/>
                    <a:pt x="69825" y="52888"/>
                  </a:cubicBezTo>
                  <a:cubicBezTo>
                    <a:pt x="69825" y="53777"/>
                    <a:pt x="69825" y="53777"/>
                    <a:pt x="69825" y="53777"/>
                  </a:cubicBezTo>
                  <a:cubicBezTo>
                    <a:pt x="69825" y="53777"/>
                    <a:pt x="70243" y="54222"/>
                    <a:pt x="70662" y="54222"/>
                  </a:cubicBezTo>
                  <a:cubicBezTo>
                    <a:pt x="71080" y="54222"/>
                    <a:pt x="71080" y="54222"/>
                    <a:pt x="71080" y="54222"/>
                  </a:cubicBezTo>
                  <a:cubicBezTo>
                    <a:pt x="71080" y="54222"/>
                    <a:pt x="71916" y="53777"/>
                    <a:pt x="71916" y="53777"/>
                  </a:cubicBezTo>
                  <a:cubicBezTo>
                    <a:pt x="71916" y="53333"/>
                    <a:pt x="72334" y="52000"/>
                    <a:pt x="72334" y="52000"/>
                  </a:cubicBezTo>
                  <a:cubicBezTo>
                    <a:pt x="72752" y="51555"/>
                    <a:pt x="72752" y="51555"/>
                    <a:pt x="72752" y="51555"/>
                  </a:cubicBezTo>
                  <a:cubicBezTo>
                    <a:pt x="73170" y="49333"/>
                    <a:pt x="73170" y="49333"/>
                    <a:pt x="73170" y="49333"/>
                  </a:cubicBezTo>
                  <a:cubicBezTo>
                    <a:pt x="73170" y="48000"/>
                    <a:pt x="73170" y="48000"/>
                    <a:pt x="73170" y="48000"/>
                  </a:cubicBezTo>
                  <a:cubicBezTo>
                    <a:pt x="73170" y="46222"/>
                    <a:pt x="73170" y="46222"/>
                    <a:pt x="73170" y="46222"/>
                  </a:cubicBezTo>
                  <a:cubicBezTo>
                    <a:pt x="73170" y="44444"/>
                    <a:pt x="73170" y="44444"/>
                    <a:pt x="73170" y="44444"/>
                  </a:cubicBezTo>
                  <a:cubicBezTo>
                    <a:pt x="74425" y="42666"/>
                    <a:pt x="74425" y="42666"/>
                    <a:pt x="74425" y="42666"/>
                  </a:cubicBezTo>
                  <a:cubicBezTo>
                    <a:pt x="75261" y="41777"/>
                    <a:pt x="75261" y="41777"/>
                    <a:pt x="75261" y="41777"/>
                  </a:cubicBezTo>
                  <a:cubicBezTo>
                    <a:pt x="77351" y="41333"/>
                    <a:pt x="77351" y="41333"/>
                    <a:pt x="77351" y="41333"/>
                  </a:cubicBezTo>
                  <a:cubicBezTo>
                    <a:pt x="78188" y="40444"/>
                    <a:pt x="78188" y="40444"/>
                    <a:pt x="78188" y="40444"/>
                  </a:cubicBezTo>
                  <a:cubicBezTo>
                    <a:pt x="76515" y="38666"/>
                    <a:pt x="76515" y="38666"/>
                    <a:pt x="76515" y="38666"/>
                  </a:cubicBezTo>
                  <a:cubicBezTo>
                    <a:pt x="76097" y="37333"/>
                    <a:pt x="76097" y="37333"/>
                    <a:pt x="76097" y="37333"/>
                  </a:cubicBezTo>
                  <a:cubicBezTo>
                    <a:pt x="76933" y="36000"/>
                    <a:pt x="76933" y="36000"/>
                    <a:pt x="76933" y="36000"/>
                  </a:cubicBezTo>
                  <a:cubicBezTo>
                    <a:pt x="77770" y="34666"/>
                    <a:pt x="77770" y="34666"/>
                    <a:pt x="77770" y="34666"/>
                  </a:cubicBezTo>
                  <a:cubicBezTo>
                    <a:pt x="78188" y="34222"/>
                    <a:pt x="78188" y="34222"/>
                    <a:pt x="78188" y="34222"/>
                  </a:cubicBezTo>
                  <a:cubicBezTo>
                    <a:pt x="78188" y="33333"/>
                    <a:pt x="78188" y="33333"/>
                    <a:pt x="78188" y="33333"/>
                  </a:cubicBezTo>
                  <a:cubicBezTo>
                    <a:pt x="78606" y="32888"/>
                    <a:pt x="78606" y="32888"/>
                    <a:pt x="78606" y="32888"/>
                  </a:cubicBezTo>
                  <a:cubicBezTo>
                    <a:pt x="78606" y="32888"/>
                    <a:pt x="78606" y="32888"/>
                    <a:pt x="79024" y="32888"/>
                  </a:cubicBezTo>
                  <a:cubicBezTo>
                    <a:pt x="79024" y="32888"/>
                    <a:pt x="80696" y="32444"/>
                    <a:pt x="80696" y="32444"/>
                  </a:cubicBezTo>
                  <a:cubicBezTo>
                    <a:pt x="81533" y="32444"/>
                    <a:pt x="81533" y="32444"/>
                    <a:pt x="81533" y="32444"/>
                  </a:cubicBezTo>
                  <a:cubicBezTo>
                    <a:pt x="80696" y="31111"/>
                    <a:pt x="80696" y="31111"/>
                    <a:pt x="80696" y="31111"/>
                  </a:cubicBezTo>
                  <a:cubicBezTo>
                    <a:pt x="79024" y="29777"/>
                    <a:pt x="79024" y="29777"/>
                    <a:pt x="79024" y="29777"/>
                  </a:cubicBezTo>
                  <a:cubicBezTo>
                    <a:pt x="78188" y="28888"/>
                    <a:pt x="78188" y="28888"/>
                    <a:pt x="78188" y="28888"/>
                  </a:cubicBezTo>
                  <a:cubicBezTo>
                    <a:pt x="76933" y="28000"/>
                    <a:pt x="76933" y="28000"/>
                    <a:pt x="76933" y="28000"/>
                  </a:cubicBezTo>
                  <a:cubicBezTo>
                    <a:pt x="74843" y="27111"/>
                    <a:pt x="74843" y="27111"/>
                    <a:pt x="74843" y="27111"/>
                  </a:cubicBezTo>
                  <a:cubicBezTo>
                    <a:pt x="71080" y="26666"/>
                    <a:pt x="71080" y="26666"/>
                    <a:pt x="71080" y="26666"/>
                  </a:cubicBezTo>
                  <a:cubicBezTo>
                    <a:pt x="68153" y="28444"/>
                    <a:pt x="68153" y="28444"/>
                    <a:pt x="68153" y="28444"/>
                  </a:cubicBezTo>
                  <a:cubicBezTo>
                    <a:pt x="66480" y="30222"/>
                    <a:pt x="66480" y="30222"/>
                    <a:pt x="66480" y="30222"/>
                  </a:cubicBezTo>
                  <a:cubicBezTo>
                    <a:pt x="63554" y="30666"/>
                    <a:pt x="63554" y="30666"/>
                    <a:pt x="63554" y="30666"/>
                  </a:cubicBezTo>
                  <a:cubicBezTo>
                    <a:pt x="60209" y="30666"/>
                    <a:pt x="60209" y="30666"/>
                    <a:pt x="60209" y="30666"/>
                  </a:cubicBezTo>
                  <a:cubicBezTo>
                    <a:pt x="58536" y="32000"/>
                    <a:pt x="58536" y="32000"/>
                    <a:pt x="58536" y="32000"/>
                  </a:cubicBezTo>
                  <a:cubicBezTo>
                    <a:pt x="56445" y="36000"/>
                    <a:pt x="56445" y="36000"/>
                    <a:pt x="56445" y="36000"/>
                  </a:cubicBezTo>
                  <a:cubicBezTo>
                    <a:pt x="53937" y="37777"/>
                    <a:pt x="53937" y="37777"/>
                    <a:pt x="53937" y="37777"/>
                  </a:cubicBezTo>
                  <a:cubicBezTo>
                    <a:pt x="53519" y="37333"/>
                    <a:pt x="53519" y="37333"/>
                    <a:pt x="53519" y="37333"/>
                  </a:cubicBezTo>
                  <a:cubicBezTo>
                    <a:pt x="54355" y="35555"/>
                    <a:pt x="54355" y="35555"/>
                    <a:pt x="54355" y="35555"/>
                  </a:cubicBezTo>
                  <a:cubicBezTo>
                    <a:pt x="55609" y="34222"/>
                    <a:pt x="55609" y="34222"/>
                    <a:pt x="55609" y="34222"/>
                  </a:cubicBezTo>
                  <a:cubicBezTo>
                    <a:pt x="54773" y="32888"/>
                    <a:pt x="54773" y="32888"/>
                    <a:pt x="54773" y="32888"/>
                  </a:cubicBezTo>
                  <a:cubicBezTo>
                    <a:pt x="53101" y="33777"/>
                    <a:pt x="53101" y="33777"/>
                    <a:pt x="53101" y="33777"/>
                  </a:cubicBezTo>
                  <a:cubicBezTo>
                    <a:pt x="52264" y="34222"/>
                    <a:pt x="52264" y="34222"/>
                    <a:pt x="52264" y="34222"/>
                  </a:cubicBezTo>
                  <a:cubicBezTo>
                    <a:pt x="51428" y="36000"/>
                    <a:pt x="51428" y="36000"/>
                    <a:pt x="51428" y="36000"/>
                  </a:cubicBezTo>
                  <a:cubicBezTo>
                    <a:pt x="50592" y="36444"/>
                    <a:pt x="50592" y="36444"/>
                    <a:pt x="50592" y="36444"/>
                  </a:cubicBezTo>
                  <a:cubicBezTo>
                    <a:pt x="50174" y="36444"/>
                    <a:pt x="50174" y="36444"/>
                    <a:pt x="50174" y="36444"/>
                  </a:cubicBezTo>
                  <a:cubicBezTo>
                    <a:pt x="49337" y="33333"/>
                    <a:pt x="49337" y="33333"/>
                    <a:pt x="49337" y="33333"/>
                  </a:cubicBezTo>
                  <a:cubicBezTo>
                    <a:pt x="48919" y="33333"/>
                    <a:pt x="48919" y="33333"/>
                    <a:pt x="48919" y="33333"/>
                  </a:cubicBezTo>
                  <a:cubicBezTo>
                    <a:pt x="48083" y="36000"/>
                    <a:pt x="48083" y="36000"/>
                    <a:pt x="48083" y="36000"/>
                  </a:cubicBezTo>
                  <a:cubicBezTo>
                    <a:pt x="47665" y="37777"/>
                    <a:pt x="47665" y="37777"/>
                    <a:pt x="47665" y="37777"/>
                  </a:cubicBezTo>
                  <a:cubicBezTo>
                    <a:pt x="45993" y="40000"/>
                    <a:pt x="45993" y="40000"/>
                    <a:pt x="45993" y="40000"/>
                  </a:cubicBezTo>
                  <a:cubicBezTo>
                    <a:pt x="44738" y="44888"/>
                    <a:pt x="44738" y="44888"/>
                    <a:pt x="44738" y="44888"/>
                  </a:cubicBezTo>
                  <a:cubicBezTo>
                    <a:pt x="43902" y="47555"/>
                    <a:pt x="43902" y="47555"/>
                    <a:pt x="43902" y="47555"/>
                  </a:cubicBezTo>
                  <a:cubicBezTo>
                    <a:pt x="41393" y="49777"/>
                    <a:pt x="41393" y="49777"/>
                    <a:pt x="41393" y="49777"/>
                  </a:cubicBezTo>
                  <a:cubicBezTo>
                    <a:pt x="40557" y="48000"/>
                    <a:pt x="40557" y="48000"/>
                    <a:pt x="40557" y="48000"/>
                  </a:cubicBezTo>
                  <a:cubicBezTo>
                    <a:pt x="40139" y="44888"/>
                    <a:pt x="40139" y="44888"/>
                    <a:pt x="40139" y="44888"/>
                  </a:cubicBezTo>
                  <a:cubicBezTo>
                    <a:pt x="39721" y="44444"/>
                    <a:pt x="39721" y="44444"/>
                    <a:pt x="39721" y="44444"/>
                  </a:cubicBezTo>
                  <a:cubicBezTo>
                    <a:pt x="38885" y="43111"/>
                    <a:pt x="38885" y="43111"/>
                    <a:pt x="38885" y="43111"/>
                  </a:cubicBezTo>
                  <a:cubicBezTo>
                    <a:pt x="39303" y="41777"/>
                    <a:pt x="39303" y="41777"/>
                    <a:pt x="39303" y="41777"/>
                  </a:cubicBezTo>
                  <a:cubicBezTo>
                    <a:pt x="38885" y="39111"/>
                    <a:pt x="38885" y="39111"/>
                    <a:pt x="38885" y="39111"/>
                  </a:cubicBezTo>
                  <a:cubicBezTo>
                    <a:pt x="37630" y="37777"/>
                    <a:pt x="37630" y="37777"/>
                    <a:pt x="37630" y="37777"/>
                  </a:cubicBezTo>
                  <a:cubicBezTo>
                    <a:pt x="35121" y="36000"/>
                    <a:pt x="35121" y="36000"/>
                    <a:pt x="35121" y="36000"/>
                  </a:cubicBezTo>
                  <a:cubicBezTo>
                    <a:pt x="34285" y="34222"/>
                    <a:pt x="34285" y="34222"/>
                    <a:pt x="34285" y="34222"/>
                  </a:cubicBezTo>
                  <a:cubicBezTo>
                    <a:pt x="31358" y="33777"/>
                    <a:pt x="31358" y="33777"/>
                    <a:pt x="31358" y="33777"/>
                  </a:cubicBezTo>
                  <a:cubicBezTo>
                    <a:pt x="27595" y="33777"/>
                    <a:pt x="27595" y="33777"/>
                    <a:pt x="27595" y="33777"/>
                  </a:cubicBezTo>
                  <a:cubicBezTo>
                    <a:pt x="26759" y="32888"/>
                    <a:pt x="26759" y="32888"/>
                    <a:pt x="26759" y="32888"/>
                  </a:cubicBezTo>
                  <a:cubicBezTo>
                    <a:pt x="24250" y="32888"/>
                    <a:pt x="24250" y="32888"/>
                    <a:pt x="24250" y="32888"/>
                  </a:cubicBezTo>
                  <a:cubicBezTo>
                    <a:pt x="20905" y="32444"/>
                    <a:pt x="20905" y="32444"/>
                    <a:pt x="20905" y="32444"/>
                  </a:cubicBezTo>
                  <a:cubicBezTo>
                    <a:pt x="20487" y="31555"/>
                    <a:pt x="20487" y="31555"/>
                    <a:pt x="20487" y="31555"/>
                  </a:cubicBezTo>
                  <a:cubicBezTo>
                    <a:pt x="17979" y="30222"/>
                    <a:pt x="17979" y="30222"/>
                    <a:pt x="17979" y="30222"/>
                  </a:cubicBezTo>
                  <a:cubicBezTo>
                    <a:pt x="15052" y="29777"/>
                    <a:pt x="15052" y="29777"/>
                    <a:pt x="15052" y="29777"/>
                  </a:cubicBezTo>
                  <a:cubicBezTo>
                    <a:pt x="12125" y="28888"/>
                    <a:pt x="12125" y="28888"/>
                    <a:pt x="12125" y="28888"/>
                  </a:cubicBezTo>
                  <a:cubicBezTo>
                    <a:pt x="8780" y="27555"/>
                    <a:pt x="8780" y="27555"/>
                    <a:pt x="8780" y="27555"/>
                  </a:cubicBezTo>
                  <a:cubicBezTo>
                    <a:pt x="6689" y="26222"/>
                    <a:pt x="6689" y="26222"/>
                    <a:pt x="6689" y="26222"/>
                  </a:cubicBezTo>
                  <a:cubicBezTo>
                    <a:pt x="5017" y="26222"/>
                    <a:pt x="5017" y="26222"/>
                    <a:pt x="5017" y="26222"/>
                  </a:cubicBezTo>
                  <a:cubicBezTo>
                    <a:pt x="4599" y="26222"/>
                    <a:pt x="4599" y="26222"/>
                    <a:pt x="4599" y="26222"/>
                  </a:cubicBezTo>
                  <a:cubicBezTo>
                    <a:pt x="3763" y="25333"/>
                    <a:pt x="3763" y="25333"/>
                    <a:pt x="3763" y="25333"/>
                  </a:cubicBezTo>
                  <a:cubicBezTo>
                    <a:pt x="2926" y="24000"/>
                    <a:pt x="2926" y="24000"/>
                    <a:pt x="2926" y="24000"/>
                  </a:cubicBezTo>
                  <a:cubicBezTo>
                    <a:pt x="0" y="23111"/>
                    <a:pt x="0" y="23111"/>
                    <a:pt x="0" y="23111"/>
                  </a:cubicBezTo>
                  <a:lnTo>
                    <a:pt x="0" y="22666"/>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105" name="Shape 1431">
              <a:extLst>
                <a:ext uri="{FF2B5EF4-FFF2-40B4-BE49-F238E27FC236}">
                  <a16:creationId xmlns:a16="http://schemas.microsoft.com/office/drawing/2014/main" id="{63528C59-1CFB-44AE-910B-929F0361FBE9}"/>
                </a:ext>
              </a:extLst>
            </p:cNvPr>
            <p:cNvSpPr/>
            <p:nvPr/>
          </p:nvSpPr>
          <p:spPr>
            <a:xfrm>
              <a:off x="7692689" y="2092935"/>
              <a:ext cx="694289" cy="739411"/>
            </a:xfrm>
            <a:custGeom>
              <a:avLst/>
              <a:gdLst/>
              <a:ahLst/>
              <a:cxnLst/>
              <a:rect l="0" t="0" r="0" b="0"/>
              <a:pathLst>
                <a:path w="120000" h="120000" extrusionOk="0">
                  <a:moveTo>
                    <a:pt x="106268" y="38873"/>
                  </a:moveTo>
                  <a:cubicBezTo>
                    <a:pt x="105671" y="38309"/>
                    <a:pt x="105671" y="38309"/>
                    <a:pt x="105671" y="38309"/>
                  </a:cubicBezTo>
                  <a:cubicBezTo>
                    <a:pt x="104477" y="36619"/>
                    <a:pt x="104477" y="36619"/>
                    <a:pt x="104477" y="36619"/>
                  </a:cubicBezTo>
                  <a:cubicBezTo>
                    <a:pt x="105074" y="34929"/>
                    <a:pt x="105074" y="34929"/>
                    <a:pt x="105074" y="34929"/>
                  </a:cubicBezTo>
                  <a:cubicBezTo>
                    <a:pt x="104477" y="31549"/>
                    <a:pt x="104477" y="31549"/>
                    <a:pt x="104477" y="31549"/>
                  </a:cubicBezTo>
                  <a:cubicBezTo>
                    <a:pt x="102686" y="29859"/>
                    <a:pt x="102686" y="29859"/>
                    <a:pt x="102686" y="29859"/>
                  </a:cubicBezTo>
                  <a:cubicBezTo>
                    <a:pt x="99104" y="27605"/>
                    <a:pt x="99104" y="27605"/>
                    <a:pt x="99104" y="27605"/>
                  </a:cubicBezTo>
                  <a:cubicBezTo>
                    <a:pt x="97910" y="25352"/>
                    <a:pt x="97910" y="25352"/>
                    <a:pt x="97910" y="25352"/>
                  </a:cubicBezTo>
                  <a:cubicBezTo>
                    <a:pt x="93731" y="24788"/>
                    <a:pt x="93731" y="24788"/>
                    <a:pt x="93731" y="24788"/>
                  </a:cubicBezTo>
                  <a:cubicBezTo>
                    <a:pt x="88358" y="24788"/>
                    <a:pt x="88358" y="24788"/>
                    <a:pt x="88358" y="24788"/>
                  </a:cubicBezTo>
                  <a:cubicBezTo>
                    <a:pt x="87164" y="23661"/>
                    <a:pt x="87164" y="23661"/>
                    <a:pt x="87164" y="23661"/>
                  </a:cubicBezTo>
                  <a:cubicBezTo>
                    <a:pt x="83582" y="23661"/>
                    <a:pt x="83582" y="23661"/>
                    <a:pt x="83582" y="23661"/>
                  </a:cubicBezTo>
                  <a:cubicBezTo>
                    <a:pt x="78805" y="23098"/>
                    <a:pt x="78805" y="23098"/>
                    <a:pt x="78805" y="23098"/>
                  </a:cubicBezTo>
                  <a:cubicBezTo>
                    <a:pt x="78208" y="21971"/>
                    <a:pt x="78208" y="21971"/>
                    <a:pt x="78208" y="21971"/>
                  </a:cubicBezTo>
                  <a:cubicBezTo>
                    <a:pt x="74626" y="20281"/>
                    <a:pt x="74626" y="20281"/>
                    <a:pt x="74626" y="20281"/>
                  </a:cubicBezTo>
                  <a:cubicBezTo>
                    <a:pt x="70447" y="19718"/>
                    <a:pt x="70447" y="19718"/>
                    <a:pt x="70447" y="19718"/>
                  </a:cubicBezTo>
                  <a:cubicBezTo>
                    <a:pt x="66268" y="18591"/>
                    <a:pt x="66268" y="18591"/>
                    <a:pt x="66268" y="18591"/>
                  </a:cubicBezTo>
                  <a:cubicBezTo>
                    <a:pt x="61492" y="16901"/>
                    <a:pt x="61492" y="16901"/>
                    <a:pt x="61492" y="16901"/>
                  </a:cubicBezTo>
                  <a:cubicBezTo>
                    <a:pt x="58507" y="15211"/>
                    <a:pt x="58507" y="15211"/>
                    <a:pt x="58507" y="15211"/>
                  </a:cubicBezTo>
                  <a:cubicBezTo>
                    <a:pt x="56119" y="15211"/>
                    <a:pt x="56119" y="15211"/>
                    <a:pt x="56119" y="15211"/>
                  </a:cubicBezTo>
                  <a:cubicBezTo>
                    <a:pt x="55522" y="15211"/>
                    <a:pt x="55522" y="15211"/>
                    <a:pt x="55522" y="15211"/>
                  </a:cubicBezTo>
                  <a:cubicBezTo>
                    <a:pt x="54328" y="14084"/>
                    <a:pt x="54328" y="14084"/>
                    <a:pt x="54328" y="14084"/>
                  </a:cubicBezTo>
                  <a:cubicBezTo>
                    <a:pt x="53134" y="12394"/>
                    <a:pt x="53134" y="12394"/>
                    <a:pt x="53134" y="12394"/>
                  </a:cubicBezTo>
                  <a:cubicBezTo>
                    <a:pt x="48955" y="11267"/>
                    <a:pt x="48955" y="11267"/>
                    <a:pt x="48955" y="11267"/>
                  </a:cubicBezTo>
                  <a:cubicBezTo>
                    <a:pt x="48955" y="11267"/>
                    <a:pt x="48955" y="11267"/>
                    <a:pt x="48955" y="11267"/>
                  </a:cubicBezTo>
                  <a:cubicBezTo>
                    <a:pt x="48358" y="11267"/>
                    <a:pt x="48358" y="11267"/>
                    <a:pt x="48358" y="11267"/>
                  </a:cubicBezTo>
                  <a:cubicBezTo>
                    <a:pt x="46567" y="10140"/>
                    <a:pt x="46567" y="10140"/>
                    <a:pt x="46567" y="10140"/>
                  </a:cubicBezTo>
                  <a:cubicBezTo>
                    <a:pt x="44776" y="9014"/>
                    <a:pt x="44776" y="9014"/>
                    <a:pt x="44776" y="9014"/>
                  </a:cubicBezTo>
                  <a:cubicBezTo>
                    <a:pt x="42985" y="8450"/>
                    <a:pt x="42985" y="8450"/>
                    <a:pt x="42985" y="8450"/>
                  </a:cubicBezTo>
                  <a:cubicBezTo>
                    <a:pt x="41791" y="9577"/>
                    <a:pt x="41791" y="9577"/>
                    <a:pt x="41791" y="9577"/>
                  </a:cubicBezTo>
                  <a:cubicBezTo>
                    <a:pt x="40000" y="10140"/>
                    <a:pt x="40000" y="10140"/>
                    <a:pt x="40000" y="10140"/>
                  </a:cubicBezTo>
                  <a:cubicBezTo>
                    <a:pt x="39402" y="9577"/>
                    <a:pt x="39402" y="9577"/>
                    <a:pt x="39402" y="9577"/>
                  </a:cubicBezTo>
                  <a:cubicBezTo>
                    <a:pt x="40000" y="8450"/>
                    <a:pt x="40000" y="8450"/>
                    <a:pt x="40000" y="8450"/>
                  </a:cubicBezTo>
                  <a:cubicBezTo>
                    <a:pt x="40597" y="5070"/>
                    <a:pt x="40597" y="5070"/>
                    <a:pt x="40597" y="5070"/>
                  </a:cubicBezTo>
                  <a:cubicBezTo>
                    <a:pt x="41194" y="3943"/>
                    <a:pt x="41194" y="3943"/>
                    <a:pt x="41194" y="3943"/>
                  </a:cubicBezTo>
                  <a:cubicBezTo>
                    <a:pt x="41791" y="1126"/>
                    <a:pt x="41791" y="1126"/>
                    <a:pt x="41791" y="1126"/>
                  </a:cubicBezTo>
                  <a:cubicBezTo>
                    <a:pt x="40000" y="0"/>
                    <a:pt x="40000" y="0"/>
                    <a:pt x="40000" y="0"/>
                  </a:cubicBezTo>
                  <a:cubicBezTo>
                    <a:pt x="38805" y="563"/>
                    <a:pt x="38805" y="563"/>
                    <a:pt x="38805" y="563"/>
                  </a:cubicBezTo>
                  <a:cubicBezTo>
                    <a:pt x="36417" y="1690"/>
                    <a:pt x="36417" y="1690"/>
                    <a:pt x="36417" y="1690"/>
                  </a:cubicBezTo>
                  <a:cubicBezTo>
                    <a:pt x="34029" y="2253"/>
                    <a:pt x="34029" y="2253"/>
                    <a:pt x="34029" y="2253"/>
                  </a:cubicBezTo>
                  <a:cubicBezTo>
                    <a:pt x="31044" y="3380"/>
                    <a:pt x="31044" y="3380"/>
                    <a:pt x="31044" y="3380"/>
                  </a:cubicBezTo>
                  <a:cubicBezTo>
                    <a:pt x="28059" y="5070"/>
                    <a:pt x="28059" y="5070"/>
                    <a:pt x="28059" y="5070"/>
                  </a:cubicBezTo>
                  <a:cubicBezTo>
                    <a:pt x="23283" y="7323"/>
                    <a:pt x="23283" y="7323"/>
                    <a:pt x="23283" y="7323"/>
                  </a:cubicBezTo>
                  <a:cubicBezTo>
                    <a:pt x="22089" y="9014"/>
                    <a:pt x="22089" y="9014"/>
                    <a:pt x="22089" y="9014"/>
                  </a:cubicBezTo>
                  <a:cubicBezTo>
                    <a:pt x="19701" y="9014"/>
                    <a:pt x="19701" y="9014"/>
                    <a:pt x="19701" y="9014"/>
                  </a:cubicBezTo>
                  <a:cubicBezTo>
                    <a:pt x="16716" y="7887"/>
                    <a:pt x="16716" y="7887"/>
                    <a:pt x="16716" y="7887"/>
                  </a:cubicBezTo>
                  <a:cubicBezTo>
                    <a:pt x="14925" y="6197"/>
                    <a:pt x="14925" y="6197"/>
                    <a:pt x="14925" y="6197"/>
                  </a:cubicBezTo>
                  <a:cubicBezTo>
                    <a:pt x="12537" y="8450"/>
                    <a:pt x="12537" y="8450"/>
                    <a:pt x="12537" y="8450"/>
                  </a:cubicBezTo>
                  <a:cubicBezTo>
                    <a:pt x="11940" y="24225"/>
                    <a:pt x="11940" y="24225"/>
                    <a:pt x="11940" y="24225"/>
                  </a:cubicBezTo>
                  <a:cubicBezTo>
                    <a:pt x="4179" y="28732"/>
                    <a:pt x="4179" y="28732"/>
                    <a:pt x="4179" y="28732"/>
                  </a:cubicBezTo>
                  <a:cubicBezTo>
                    <a:pt x="2985" y="30985"/>
                    <a:pt x="2985" y="30985"/>
                    <a:pt x="2985" y="30985"/>
                  </a:cubicBezTo>
                  <a:cubicBezTo>
                    <a:pt x="0" y="37183"/>
                    <a:pt x="0" y="37183"/>
                    <a:pt x="0" y="37183"/>
                  </a:cubicBezTo>
                  <a:cubicBezTo>
                    <a:pt x="2985" y="40563"/>
                    <a:pt x="2985" y="40563"/>
                    <a:pt x="2985" y="40563"/>
                  </a:cubicBezTo>
                  <a:cubicBezTo>
                    <a:pt x="4179" y="40563"/>
                    <a:pt x="4179" y="40563"/>
                    <a:pt x="4179" y="40563"/>
                  </a:cubicBezTo>
                  <a:cubicBezTo>
                    <a:pt x="2985" y="50140"/>
                    <a:pt x="2985" y="50140"/>
                    <a:pt x="2985" y="50140"/>
                  </a:cubicBezTo>
                  <a:cubicBezTo>
                    <a:pt x="2388" y="60281"/>
                    <a:pt x="2388" y="60281"/>
                    <a:pt x="2388" y="60281"/>
                  </a:cubicBezTo>
                  <a:cubicBezTo>
                    <a:pt x="5970" y="63098"/>
                    <a:pt x="5970" y="63098"/>
                    <a:pt x="5970" y="63098"/>
                  </a:cubicBezTo>
                  <a:cubicBezTo>
                    <a:pt x="11343" y="65915"/>
                    <a:pt x="11343" y="65915"/>
                    <a:pt x="11343" y="65915"/>
                  </a:cubicBezTo>
                  <a:cubicBezTo>
                    <a:pt x="19701" y="70422"/>
                    <a:pt x="19701" y="70422"/>
                    <a:pt x="19701" y="70422"/>
                  </a:cubicBezTo>
                  <a:cubicBezTo>
                    <a:pt x="25074" y="76056"/>
                    <a:pt x="25074" y="76056"/>
                    <a:pt x="25074" y="76056"/>
                  </a:cubicBezTo>
                  <a:cubicBezTo>
                    <a:pt x="26865" y="78309"/>
                    <a:pt x="26865" y="78309"/>
                    <a:pt x="26865" y="78309"/>
                  </a:cubicBezTo>
                  <a:cubicBezTo>
                    <a:pt x="31044" y="81126"/>
                    <a:pt x="31044" y="81126"/>
                    <a:pt x="31044" y="81126"/>
                  </a:cubicBezTo>
                  <a:cubicBezTo>
                    <a:pt x="35820" y="85633"/>
                    <a:pt x="35820" y="85633"/>
                    <a:pt x="35820" y="85633"/>
                  </a:cubicBezTo>
                  <a:cubicBezTo>
                    <a:pt x="36417" y="89577"/>
                    <a:pt x="36417" y="89577"/>
                    <a:pt x="36417" y="89577"/>
                  </a:cubicBezTo>
                  <a:cubicBezTo>
                    <a:pt x="35820" y="93521"/>
                    <a:pt x="35820" y="93521"/>
                    <a:pt x="35820" y="93521"/>
                  </a:cubicBezTo>
                  <a:cubicBezTo>
                    <a:pt x="37611" y="97464"/>
                    <a:pt x="37611" y="97464"/>
                    <a:pt x="37611" y="97464"/>
                  </a:cubicBezTo>
                  <a:cubicBezTo>
                    <a:pt x="38805" y="99154"/>
                    <a:pt x="38805" y="99154"/>
                    <a:pt x="38805" y="99154"/>
                  </a:cubicBezTo>
                  <a:cubicBezTo>
                    <a:pt x="38805" y="103098"/>
                    <a:pt x="38805" y="103098"/>
                    <a:pt x="38805" y="103098"/>
                  </a:cubicBezTo>
                  <a:cubicBezTo>
                    <a:pt x="38805" y="105352"/>
                    <a:pt x="38805" y="105352"/>
                    <a:pt x="38805" y="105352"/>
                  </a:cubicBezTo>
                  <a:cubicBezTo>
                    <a:pt x="38805" y="108732"/>
                    <a:pt x="38805" y="108732"/>
                    <a:pt x="38805" y="108732"/>
                  </a:cubicBezTo>
                  <a:cubicBezTo>
                    <a:pt x="40000" y="111549"/>
                    <a:pt x="40000" y="111549"/>
                    <a:pt x="40000" y="111549"/>
                  </a:cubicBezTo>
                  <a:cubicBezTo>
                    <a:pt x="40000" y="114366"/>
                    <a:pt x="40000" y="114366"/>
                    <a:pt x="40000" y="114366"/>
                  </a:cubicBezTo>
                  <a:cubicBezTo>
                    <a:pt x="42985" y="114366"/>
                    <a:pt x="42985" y="114366"/>
                    <a:pt x="42985" y="114366"/>
                  </a:cubicBezTo>
                  <a:cubicBezTo>
                    <a:pt x="42985" y="114366"/>
                    <a:pt x="45373" y="116619"/>
                    <a:pt x="45970" y="116619"/>
                  </a:cubicBezTo>
                  <a:cubicBezTo>
                    <a:pt x="46567" y="116619"/>
                    <a:pt x="48955" y="117746"/>
                    <a:pt x="48955" y="117746"/>
                  </a:cubicBezTo>
                  <a:cubicBezTo>
                    <a:pt x="50746" y="119999"/>
                    <a:pt x="50746" y="119999"/>
                    <a:pt x="50746" y="119999"/>
                  </a:cubicBezTo>
                  <a:cubicBezTo>
                    <a:pt x="109850" y="116619"/>
                    <a:pt x="109850" y="116619"/>
                    <a:pt x="109850" y="116619"/>
                  </a:cubicBezTo>
                  <a:cubicBezTo>
                    <a:pt x="109850" y="109859"/>
                    <a:pt x="109850" y="109859"/>
                    <a:pt x="109850" y="109859"/>
                  </a:cubicBezTo>
                  <a:cubicBezTo>
                    <a:pt x="109850" y="107605"/>
                    <a:pt x="109850" y="107605"/>
                    <a:pt x="109850" y="107605"/>
                  </a:cubicBezTo>
                  <a:cubicBezTo>
                    <a:pt x="106865" y="100845"/>
                    <a:pt x="106865" y="100845"/>
                    <a:pt x="106865" y="100845"/>
                  </a:cubicBezTo>
                  <a:cubicBezTo>
                    <a:pt x="106268" y="96901"/>
                    <a:pt x="106268" y="96901"/>
                    <a:pt x="106268" y="96901"/>
                  </a:cubicBezTo>
                  <a:cubicBezTo>
                    <a:pt x="106865" y="92394"/>
                    <a:pt x="106865" y="92394"/>
                    <a:pt x="106865" y="92394"/>
                  </a:cubicBezTo>
                  <a:cubicBezTo>
                    <a:pt x="108059" y="89014"/>
                    <a:pt x="108059" y="89014"/>
                    <a:pt x="108059" y="89014"/>
                  </a:cubicBezTo>
                  <a:cubicBezTo>
                    <a:pt x="108656" y="87323"/>
                    <a:pt x="108656" y="87323"/>
                    <a:pt x="108656" y="87323"/>
                  </a:cubicBezTo>
                  <a:cubicBezTo>
                    <a:pt x="109850" y="85633"/>
                    <a:pt x="109850" y="85633"/>
                    <a:pt x="109850" y="85633"/>
                  </a:cubicBezTo>
                  <a:cubicBezTo>
                    <a:pt x="108656" y="82816"/>
                    <a:pt x="108656" y="82816"/>
                    <a:pt x="108656" y="82816"/>
                  </a:cubicBezTo>
                  <a:cubicBezTo>
                    <a:pt x="108656" y="78873"/>
                    <a:pt x="108656" y="78873"/>
                    <a:pt x="108656" y="78873"/>
                  </a:cubicBezTo>
                  <a:cubicBezTo>
                    <a:pt x="108656" y="76619"/>
                    <a:pt x="108656" y="76619"/>
                    <a:pt x="108656" y="76619"/>
                  </a:cubicBezTo>
                  <a:cubicBezTo>
                    <a:pt x="109850" y="74929"/>
                    <a:pt x="109850" y="74929"/>
                    <a:pt x="109850" y="74929"/>
                  </a:cubicBezTo>
                  <a:cubicBezTo>
                    <a:pt x="109850" y="73802"/>
                    <a:pt x="109850" y="73802"/>
                    <a:pt x="109850" y="73802"/>
                  </a:cubicBezTo>
                  <a:cubicBezTo>
                    <a:pt x="112238" y="71549"/>
                    <a:pt x="112238" y="71549"/>
                    <a:pt x="112238" y="71549"/>
                  </a:cubicBezTo>
                  <a:cubicBezTo>
                    <a:pt x="112238" y="70422"/>
                    <a:pt x="112238" y="70422"/>
                    <a:pt x="112238" y="70422"/>
                  </a:cubicBezTo>
                  <a:cubicBezTo>
                    <a:pt x="111044" y="68169"/>
                    <a:pt x="111044" y="68169"/>
                    <a:pt x="111044" y="68169"/>
                  </a:cubicBezTo>
                  <a:cubicBezTo>
                    <a:pt x="111044" y="66478"/>
                    <a:pt x="111044" y="66478"/>
                    <a:pt x="111044" y="66478"/>
                  </a:cubicBezTo>
                  <a:cubicBezTo>
                    <a:pt x="111641" y="61971"/>
                    <a:pt x="111641" y="61971"/>
                    <a:pt x="111641" y="61971"/>
                  </a:cubicBezTo>
                  <a:cubicBezTo>
                    <a:pt x="112238" y="59154"/>
                    <a:pt x="112238" y="59154"/>
                    <a:pt x="112238" y="59154"/>
                  </a:cubicBezTo>
                  <a:cubicBezTo>
                    <a:pt x="114029" y="55774"/>
                    <a:pt x="114029" y="55774"/>
                    <a:pt x="114029" y="55774"/>
                  </a:cubicBezTo>
                  <a:cubicBezTo>
                    <a:pt x="117014" y="50140"/>
                    <a:pt x="117014" y="50140"/>
                    <a:pt x="117014" y="50140"/>
                  </a:cubicBezTo>
                  <a:cubicBezTo>
                    <a:pt x="117611" y="47887"/>
                    <a:pt x="117611" y="47887"/>
                    <a:pt x="117611" y="47887"/>
                  </a:cubicBezTo>
                  <a:cubicBezTo>
                    <a:pt x="117611" y="46197"/>
                    <a:pt x="117611" y="46197"/>
                    <a:pt x="117611" y="46197"/>
                  </a:cubicBezTo>
                  <a:cubicBezTo>
                    <a:pt x="120000" y="45633"/>
                    <a:pt x="120000" y="45633"/>
                    <a:pt x="120000" y="45633"/>
                  </a:cubicBezTo>
                  <a:cubicBezTo>
                    <a:pt x="120000" y="44507"/>
                    <a:pt x="120000" y="44507"/>
                    <a:pt x="120000" y="44507"/>
                  </a:cubicBezTo>
                  <a:cubicBezTo>
                    <a:pt x="120000" y="43380"/>
                    <a:pt x="120000" y="43380"/>
                    <a:pt x="120000" y="43380"/>
                  </a:cubicBezTo>
                  <a:cubicBezTo>
                    <a:pt x="120000" y="42253"/>
                    <a:pt x="120000" y="42253"/>
                    <a:pt x="120000" y="42253"/>
                  </a:cubicBezTo>
                  <a:cubicBezTo>
                    <a:pt x="120000" y="41126"/>
                    <a:pt x="120000" y="41126"/>
                    <a:pt x="120000" y="41126"/>
                  </a:cubicBezTo>
                  <a:cubicBezTo>
                    <a:pt x="120000" y="40000"/>
                    <a:pt x="120000" y="40000"/>
                    <a:pt x="120000" y="40000"/>
                  </a:cubicBezTo>
                  <a:cubicBezTo>
                    <a:pt x="117611" y="42253"/>
                    <a:pt x="117611" y="42253"/>
                    <a:pt x="117611" y="42253"/>
                  </a:cubicBezTo>
                  <a:cubicBezTo>
                    <a:pt x="115820" y="44507"/>
                    <a:pt x="115820" y="44507"/>
                    <a:pt x="115820" y="44507"/>
                  </a:cubicBezTo>
                  <a:cubicBezTo>
                    <a:pt x="115223" y="47323"/>
                    <a:pt x="115223" y="47323"/>
                    <a:pt x="115223" y="47323"/>
                  </a:cubicBezTo>
                  <a:cubicBezTo>
                    <a:pt x="113432" y="50704"/>
                    <a:pt x="113432" y="50704"/>
                    <a:pt x="113432" y="50704"/>
                  </a:cubicBezTo>
                  <a:cubicBezTo>
                    <a:pt x="111641" y="51830"/>
                    <a:pt x="111641" y="51830"/>
                    <a:pt x="111641" y="51830"/>
                  </a:cubicBezTo>
                  <a:cubicBezTo>
                    <a:pt x="108059" y="53521"/>
                    <a:pt x="108059" y="53521"/>
                    <a:pt x="108059" y="53521"/>
                  </a:cubicBezTo>
                  <a:cubicBezTo>
                    <a:pt x="106268" y="55774"/>
                    <a:pt x="106268" y="55774"/>
                    <a:pt x="106268" y="55774"/>
                  </a:cubicBezTo>
                  <a:cubicBezTo>
                    <a:pt x="105671" y="56901"/>
                    <a:pt x="105671" y="56901"/>
                    <a:pt x="105671" y="56901"/>
                  </a:cubicBezTo>
                  <a:cubicBezTo>
                    <a:pt x="104477" y="59154"/>
                    <a:pt x="104477" y="59154"/>
                    <a:pt x="104477" y="59154"/>
                  </a:cubicBezTo>
                  <a:cubicBezTo>
                    <a:pt x="102089" y="61971"/>
                    <a:pt x="102089" y="61971"/>
                    <a:pt x="102089" y="61971"/>
                  </a:cubicBezTo>
                  <a:cubicBezTo>
                    <a:pt x="100298" y="60281"/>
                    <a:pt x="100298" y="60281"/>
                    <a:pt x="100298" y="60281"/>
                  </a:cubicBezTo>
                  <a:cubicBezTo>
                    <a:pt x="102089" y="58028"/>
                    <a:pt x="102089" y="58028"/>
                    <a:pt x="102089" y="58028"/>
                  </a:cubicBezTo>
                  <a:cubicBezTo>
                    <a:pt x="103283" y="54084"/>
                    <a:pt x="103283" y="54084"/>
                    <a:pt x="103283" y="54084"/>
                  </a:cubicBezTo>
                  <a:cubicBezTo>
                    <a:pt x="103880" y="52394"/>
                    <a:pt x="103880" y="52394"/>
                    <a:pt x="103880" y="52394"/>
                  </a:cubicBezTo>
                  <a:cubicBezTo>
                    <a:pt x="104477" y="51267"/>
                    <a:pt x="104477" y="51267"/>
                    <a:pt x="104477" y="51267"/>
                  </a:cubicBezTo>
                  <a:cubicBezTo>
                    <a:pt x="105671" y="50140"/>
                    <a:pt x="105671" y="50140"/>
                    <a:pt x="105671" y="50140"/>
                  </a:cubicBezTo>
                  <a:cubicBezTo>
                    <a:pt x="106865" y="49014"/>
                    <a:pt x="106865" y="49014"/>
                    <a:pt x="106865" y="49014"/>
                  </a:cubicBezTo>
                  <a:cubicBezTo>
                    <a:pt x="107462" y="47887"/>
                    <a:pt x="107462" y="47887"/>
                    <a:pt x="107462" y="47887"/>
                  </a:cubicBezTo>
                  <a:cubicBezTo>
                    <a:pt x="106865" y="45070"/>
                    <a:pt x="106865" y="45070"/>
                    <a:pt x="106865" y="45070"/>
                  </a:cubicBezTo>
                  <a:cubicBezTo>
                    <a:pt x="107462" y="43943"/>
                    <a:pt x="107462" y="43943"/>
                    <a:pt x="107462" y="43943"/>
                  </a:cubicBezTo>
                  <a:cubicBezTo>
                    <a:pt x="106865" y="42816"/>
                    <a:pt x="106865" y="42816"/>
                    <a:pt x="106865" y="42816"/>
                  </a:cubicBezTo>
                  <a:lnTo>
                    <a:pt x="106268" y="38873"/>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106" name="Shape 1432">
              <a:extLst>
                <a:ext uri="{FF2B5EF4-FFF2-40B4-BE49-F238E27FC236}">
                  <a16:creationId xmlns:a16="http://schemas.microsoft.com/office/drawing/2014/main" id="{1DA940CA-7110-4699-ACE6-72BE0AA31B1D}"/>
                </a:ext>
              </a:extLst>
            </p:cNvPr>
            <p:cNvSpPr/>
            <p:nvPr/>
          </p:nvSpPr>
          <p:spPr>
            <a:xfrm>
              <a:off x="8716162" y="2762720"/>
              <a:ext cx="555433" cy="637280"/>
            </a:xfrm>
            <a:custGeom>
              <a:avLst/>
              <a:gdLst/>
              <a:ahLst/>
              <a:cxnLst/>
              <a:rect l="0" t="0" r="0" b="0"/>
              <a:pathLst>
                <a:path w="120000" h="120000" extrusionOk="0">
                  <a:moveTo>
                    <a:pt x="106764" y="3846"/>
                  </a:moveTo>
                  <a:lnTo>
                    <a:pt x="100588" y="6153"/>
                  </a:lnTo>
                  <a:lnTo>
                    <a:pt x="95294" y="10000"/>
                  </a:lnTo>
                  <a:lnTo>
                    <a:pt x="89117" y="13076"/>
                  </a:lnTo>
                  <a:lnTo>
                    <a:pt x="84705" y="16153"/>
                  </a:lnTo>
                  <a:lnTo>
                    <a:pt x="82058" y="16923"/>
                  </a:lnTo>
                  <a:lnTo>
                    <a:pt x="80294" y="18461"/>
                  </a:lnTo>
                  <a:lnTo>
                    <a:pt x="77647" y="20769"/>
                  </a:lnTo>
                  <a:lnTo>
                    <a:pt x="75000" y="20769"/>
                  </a:lnTo>
                  <a:lnTo>
                    <a:pt x="72352" y="20769"/>
                  </a:lnTo>
                  <a:lnTo>
                    <a:pt x="68823" y="22307"/>
                  </a:lnTo>
                  <a:lnTo>
                    <a:pt x="65294" y="25384"/>
                  </a:lnTo>
                  <a:lnTo>
                    <a:pt x="62647" y="25384"/>
                  </a:lnTo>
                  <a:lnTo>
                    <a:pt x="60882" y="25384"/>
                  </a:lnTo>
                  <a:lnTo>
                    <a:pt x="60000" y="25384"/>
                  </a:lnTo>
                  <a:lnTo>
                    <a:pt x="57352" y="23846"/>
                  </a:lnTo>
                  <a:lnTo>
                    <a:pt x="54705" y="21538"/>
                  </a:lnTo>
                  <a:lnTo>
                    <a:pt x="52941" y="22307"/>
                  </a:lnTo>
                  <a:lnTo>
                    <a:pt x="49411" y="21538"/>
                  </a:lnTo>
                  <a:lnTo>
                    <a:pt x="48529" y="20769"/>
                  </a:lnTo>
                  <a:lnTo>
                    <a:pt x="45000" y="18461"/>
                  </a:lnTo>
                  <a:lnTo>
                    <a:pt x="41470" y="17692"/>
                  </a:lnTo>
                  <a:lnTo>
                    <a:pt x="34411" y="16923"/>
                  </a:lnTo>
                  <a:lnTo>
                    <a:pt x="0" y="21538"/>
                  </a:lnTo>
                  <a:lnTo>
                    <a:pt x="9705" y="103076"/>
                  </a:lnTo>
                  <a:lnTo>
                    <a:pt x="14117" y="104615"/>
                  </a:lnTo>
                  <a:lnTo>
                    <a:pt x="18529" y="103076"/>
                  </a:lnTo>
                  <a:lnTo>
                    <a:pt x="19411" y="102307"/>
                  </a:lnTo>
                  <a:lnTo>
                    <a:pt x="23823" y="105384"/>
                  </a:lnTo>
                  <a:lnTo>
                    <a:pt x="27352" y="107692"/>
                  </a:lnTo>
                  <a:lnTo>
                    <a:pt x="29117" y="110769"/>
                  </a:lnTo>
                  <a:lnTo>
                    <a:pt x="30000" y="112307"/>
                  </a:lnTo>
                  <a:lnTo>
                    <a:pt x="34411" y="113076"/>
                  </a:lnTo>
                  <a:lnTo>
                    <a:pt x="37058" y="113846"/>
                  </a:lnTo>
                  <a:lnTo>
                    <a:pt x="38823" y="114615"/>
                  </a:lnTo>
                  <a:lnTo>
                    <a:pt x="40588" y="116153"/>
                  </a:lnTo>
                  <a:lnTo>
                    <a:pt x="43235" y="115384"/>
                  </a:lnTo>
                  <a:lnTo>
                    <a:pt x="43235" y="114615"/>
                  </a:lnTo>
                  <a:lnTo>
                    <a:pt x="45000" y="113076"/>
                  </a:lnTo>
                  <a:lnTo>
                    <a:pt x="45882" y="112307"/>
                  </a:lnTo>
                  <a:lnTo>
                    <a:pt x="48529" y="113846"/>
                  </a:lnTo>
                  <a:lnTo>
                    <a:pt x="52941" y="115384"/>
                  </a:lnTo>
                  <a:lnTo>
                    <a:pt x="58235" y="114615"/>
                  </a:lnTo>
                  <a:lnTo>
                    <a:pt x="59117" y="113846"/>
                  </a:lnTo>
                  <a:lnTo>
                    <a:pt x="60882" y="111538"/>
                  </a:lnTo>
                  <a:lnTo>
                    <a:pt x="62647" y="110769"/>
                  </a:lnTo>
                  <a:lnTo>
                    <a:pt x="63529" y="110000"/>
                  </a:lnTo>
                  <a:lnTo>
                    <a:pt x="66176" y="112307"/>
                  </a:lnTo>
                  <a:lnTo>
                    <a:pt x="69705" y="116153"/>
                  </a:lnTo>
                  <a:lnTo>
                    <a:pt x="73235" y="119230"/>
                  </a:lnTo>
                  <a:lnTo>
                    <a:pt x="75882" y="119230"/>
                  </a:lnTo>
                  <a:lnTo>
                    <a:pt x="75000" y="120000"/>
                  </a:lnTo>
                  <a:lnTo>
                    <a:pt x="77647" y="117692"/>
                  </a:lnTo>
                  <a:lnTo>
                    <a:pt x="81176" y="114615"/>
                  </a:lnTo>
                  <a:lnTo>
                    <a:pt x="82941" y="112307"/>
                  </a:lnTo>
                  <a:lnTo>
                    <a:pt x="82941" y="109230"/>
                  </a:lnTo>
                  <a:lnTo>
                    <a:pt x="85588" y="100769"/>
                  </a:lnTo>
                  <a:lnTo>
                    <a:pt x="88235" y="98461"/>
                  </a:lnTo>
                  <a:lnTo>
                    <a:pt x="91764" y="100769"/>
                  </a:lnTo>
                  <a:lnTo>
                    <a:pt x="92647" y="100000"/>
                  </a:lnTo>
                  <a:lnTo>
                    <a:pt x="93529" y="92307"/>
                  </a:lnTo>
                  <a:lnTo>
                    <a:pt x="96176" y="89230"/>
                  </a:lnTo>
                  <a:lnTo>
                    <a:pt x="99705" y="84615"/>
                  </a:lnTo>
                  <a:lnTo>
                    <a:pt x="104117" y="84615"/>
                  </a:lnTo>
                  <a:lnTo>
                    <a:pt x="106764" y="81538"/>
                  </a:lnTo>
                  <a:lnTo>
                    <a:pt x="113823" y="76153"/>
                  </a:lnTo>
                  <a:lnTo>
                    <a:pt x="115588" y="72307"/>
                  </a:lnTo>
                  <a:lnTo>
                    <a:pt x="115588" y="70000"/>
                  </a:lnTo>
                  <a:lnTo>
                    <a:pt x="116470" y="63846"/>
                  </a:lnTo>
                  <a:lnTo>
                    <a:pt x="116470" y="59230"/>
                  </a:lnTo>
                  <a:lnTo>
                    <a:pt x="117352" y="56923"/>
                  </a:lnTo>
                  <a:lnTo>
                    <a:pt x="117352" y="53846"/>
                  </a:lnTo>
                  <a:lnTo>
                    <a:pt x="117352" y="47692"/>
                  </a:lnTo>
                  <a:lnTo>
                    <a:pt x="117352" y="46923"/>
                  </a:lnTo>
                  <a:lnTo>
                    <a:pt x="116470" y="44615"/>
                  </a:lnTo>
                  <a:lnTo>
                    <a:pt x="117352" y="42307"/>
                  </a:lnTo>
                  <a:lnTo>
                    <a:pt x="120000" y="42307"/>
                  </a:lnTo>
                  <a:lnTo>
                    <a:pt x="111176" y="0"/>
                  </a:lnTo>
                  <a:lnTo>
                    <a:pt x="106764" y="3846"/>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cs typeface="Calibri" panose="020F0502020204030204" pitchFamily="34" charset="0"/>
                <a:sym typeface="Source Sans Pro"/>
              </a:endParaRPr>
            </a:p>
          </p:txBody>
        </p:sp>
        <p:sp>
          <p:nvSpPr>
            <p:cNvPr id="107" name="Shape 1433">
              <a:extLst>
                <a:ext uri="{FF2B5EF4-FFF2-40B4-BE49-F238E27FC236}">
                  <a16:creationId xmlns:a16="http://schemas.microsoft.com/office/drawing/2014/main" id="{838CFA18-CFD9-4CBE-BC23-D22D84F29229}"/>
                </a:ext>
              </a:extLst>
            </p:cNvPr>
            <p:cNvSpPr/>
            <p:nvPr/>
          </p:nvSpPr>
          <p:spPr>
            <a:xfrm>
              <a:off x="8356764" y="2873021"/>
              <a:ext cx="408407" cy="702642"/>
            </a:xfrm>
            <a:custGeom>
              <a:avLst/>
              <a:gdLst/>
              <a:ahLst/>
              <a:cxnLst/>
              <a:rect l="0" t="0" r="0" b="0"/>
              <a:pathLst>
                <a:path w="120000" h="120000" extrusionOk="0">
                  <a:moveTo>
                    <a:pt x="6000" y="120000"/>
                  </a:moveTo>
                  <a:lnTo>
                    <a:pt x="6000" y="116511"/>
                  </a:lnTo>
                  <a:lnTo>
                    <a:pt x="15600" y="116511"/>
                  </a:lnTo>
                  <a:lnTo>
                    <a:pt x="19200" y="113720"/>
                  </a:lnTo>
                  <a:lnTo>
                    <a:pt x="22800" y="113720"/>
                  </a:lnTo>
                  <a:lnTo>
                    <a:pt x="28800" y="113720"/>
                  </a:lnTo>
                  <a:lnTo>
                    <a:pt x="32400" y="115813"/>
                  </a:lnTo>
                  <a:lnTo>
                    <a:pt x="37200" y="117209"/>
                  </a:lnTo>
                  <a:lnTo>
                    <a:pt x="38400" y="116511"/>
                  </a:lnTo>
                  <a:lnTo>
                    <a:pt x="38400" y="113720"/>
                  </a:lnTo>
                  <a:lnTo>
                    <a:pt x="43200" y="113023"/>
                  </a:lnTo>
                  <a:lnTo>
                    <a:pt x="45600" y="112325"/>
                  </a:lnTo>
                  <a:lnTo>
                    <a:pt x="50400" y="112325"/>
                  </a:lnTo>
                  <a:lnTo>
                    <a:pt x="52800" y="113720"/>
                  </a:lnTo>
                  <a:lnTo>
                    <a:pt x="57600" y="114418"/>
                  </a:lnTo>
                  <a:lnTo>
                    <a:pt x="58800" y="112325"/>
                  </a:lnTo>
                  <a:lnTo>
                    <a:pt x="58800" y="109534"/>
                  </a:lnTo>
                  <a:lnTo>
                    <a:pt x="62400" y="107441"/>
                  </a:lnTo>
                  <a:lnTo>
                    <a:pt x="63600" y="104651"/>
                  </a:lnTo>
                  <a:lnTo>
                    <a:pt x="66000" y="104651"/>
                  </a:lnTo>
                  <a:lnTo>
                    <a:pt x="67200" y="107441"/>
                  </a:lnTo>
                  <a:lnTo>
                    <a:pt x="70800" y="109534"/>
                  </a:lnTo>
                  <a:lnTo>
                    <a:pt x="72000" y="110232"/>
                  </a:lnTo>
                  <a:lnTo>
                    <a:pt x="79200" y="109534"/>
                  </a:lnTo>
                  <a:lnTo>
                    <a:pt x="81600" y="106744"/>
                  </a:lnTo>
                  <a:lnTo>
                    <a:pt x="81600" y="104651"/>
                  </a:lnTo>
                  <a:lnTo>
                    <a:pt x="85200" y="101162"/>
                  </a:lnTo>
                  <a:lnTo>
                    <a:pt x="88800" y="101162"/>
                  </a:lnTo>
                  <a:lnTo>
                    <a:pt x="91200" y="99767"/>
                  </a:lnTo>
                  <a:lnTo>
                    <a:pt x="93600" y="96976"/>
                  </a:lnTo>
                  <a:lnTo>
                    <a:pt x="96000" y="94186"/>
                  </a:lnTo>
                  <a:lnTo>
                    <a:pt x="96000" y="91395"/>
                  </a:lnTo>
                  <a:lnTo>
                    <a:pt x="97200" y="90000"/>
                  </a:lnTo>
                  <a:lnTo>
                    <a:pt x="97200" y="88604"/>
                  </a:lnTo>
                  <a:lnTo>
                    <a:pt x="98400" y="87906"/>
                  </a:lnTo>
                  <a:lnTo>
                    <a:pt x="108000" y="87209"/>
                  </a:lnTo>
                  <a:lnTo>
                    <a:pt x="112800" y="85813"/>
                  </a:lnTo>
                  <a:lnTo>
                    <a:pt x="117600" y="85813"/>
                  </a:lnTo>
                  <a:lnTo>
                    <a:pt x="120000" y="84418"/>
                  </a:lnTo>
                  <a:lnTo>
                    <a:pt x="118800" y="80232"/>
                  </a:lnTo>
                  <a:lnTo>
                    <a:pt x="120000" y="78837"/>
                  </a:lnTo>
                  <a:lnTo>
                    <a:pt x="117600" y="78139"/>
                  </a:lnTo>
                  <a:lnTo>
                    <a:pt x="116400" y="75348"/>
                  </a:lnTo>
                  <a:lnTo>
                    <a:pt x="118800" y="74651"/>
                  </a:lnTo>
                  <a:lnTo>
                    <a:pt x="105600" y="697"/>
                  </a:lnTo>
                  <a:lnTo>
                    <a:pt x="105600" y="0"/>
                  </a:lnTo>
                  <a:lnTo>
                    <a:pt x="32400" y="2790"/>
                  </a:lnTo>
                  <a:lnTo>
                    <a:pt x="32400" y="3488"/>
                  </a:lnTo>
                  <a:lnTo>
                    <a:pt x="24000" y="6279"/>
                  </a:lnTo>
                  <a:lnTo>
                    <a:pt x="19200" y="8372"/>
                  </a:lnTo>
                  <a:lnTo>
                    <a:pt x="15600" y="9069"/>
                  </a:lnTo>
                  <a:lnTo>
                    <a:pt x="9600" y="8372"/>
                  </a:lnTo>
                  <a:lnTo>
                    <a:pt x="13200" y="71860"/>
                  </a:lnTo>
                  <a:lnTo>
                    <a:pt x="12000" y="73953"/>
                  </a:lnTo>
                  <a:lnTo>
                    <a:pt x="12000" y="76046"/>
                  </a:lnTo>
                  <a:lnTo>
                    <a:pt x="12000" y="78837"/>
                  </a:lnTo>
                  <a:lnTo>
                    <a:pt x="13200" y="81627"/>
                  </a:lnTo>
                  <a:lnTo>
                    <a:pt x="18000" y="86511"/>
                  </a:lnTo>
                  <a:lnTo>
                    <a:pt x="19200" y="90697"/>
                  </a:lnTo>
                  <a:lnTo>
                    <a:pt x="19200" y="93488"/>
                  </a:lnTo>
                  <a:lnTo>
                    <a:pt x="15600" y="94883"/>
                  </a:lnTo>
                  <a:lnTo>
                    <a:pt x="13200" y="97674"/>
                  </a:lnTo>
                  <a:lnTo>
                    <a:pt x="12000" y="101162"/>
                  </a:lnTo>
                  <a:lnTo>
                    <a:pt x="9600" y="102558"/>
                  </a:lnTo>
                  <a:lnTo>
                    <a:pt x="6000" y="104651"/>
                  </a:lnTo>
                  <a:lnTo>
                    <a:pt x="4800" y="108837"/>
                  </a:lnTo>
                  <a:lnTo>
                    <a:pt x="2400" y="109534"/>
                  </a:lnTo>
                  <a:lnTo>
                    <a:pt x="0" y="112325"/>
                  </a:lnTo>
                  <a:lnTo>
                    <a:pt x="0" y="116511"/>
                  </a:lnTo>
                  <a:lnTo>
                    <a:pt x="1200" y="119302"/>
                  </a:lnTo>
                  <a:lnTo>
                    <a:pt x="2400" y="120000"/>
                  </a:lnTo>
                  <a:lnTo>
                    <a:pt x="2400" y="120000"/>
                  </a:lnTo>
                  <a:lnTo>
                    <a:pt x="6000" y="120000"/>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108" name="Shape 1434">
              <a:extLst>
                <a:ext uri="{FF2B5EF4-FFF2-40B4-BE49-F238E27FC236}">
                  <a16:creationId xmlns:a16="http://schemas.microsoft.com/office/drawing/2014/main" id="{41C7007B-E3ED-46F0-B2EB-F7E4D394D0B2}"/>
                </a:ext>
              </a:extLst>
            </p:cNvPr>
            <p:cNvSpPr/>
            <p:nvPr/>
          </p:nvSpPr>
          <p:spPr>
            <a:xfrm>
              <a:off x="7895264" y="2783147"/>
              <a:ext cx="526845" cy="923240"/>
            </a:xfrm>
            <a:custGeom>
              <a:avLst/>
              <a:gdLst/>
              <a:ahLst/>
              <a:cxnLst/>
              <a:rect l="0" t="0" r="0" b="0"/>
              <a:pathLst>
                <a:path w="120000" h="120000" extrusionOk="0">
                  <a:moveTo>
                    <a:pt x="80000" y="115752"/>
                  </a:moveTo>
                  <a:lnTo>
                    <a:pt x="81860" y="115221"/>
                  </a:lnTo>
                  <a:lnTo>
                    <a:pt x="85581" y="116283"/>
                  </a:lnTo>
                  <a:lnTo>
                    <a:pt x="89302" y="117876"/>
                  </a:lnTo>
                  <a:lnTo>
                    <a:pt x="92093" y="117876"/>
                  </a:lnTo>
                  <a:lnTo>
                    <a:pt x="94883" y="117876"/>
                  </a:lnTo>
                  <a:lnTo>
                    <a:pt x="96744" y="117345"/>
                  </a:lnTo>
                  <a:lnTo>
                    <a:pt x="94883" y="114690"/>
                  </a:lnTo>
                  <a:lnTo>
                    <a:pt x="94883" y="112035"/>
                  </a:lnTo>
                  <a:lnTo>
                    <a:pt x="97674" y="110973"/>
                  </a:lnTo>
                  <a:lnTo>
                    <a:pt x="103255" y="109911"/>
                  </a:lnTo>
                  <a:lnTo>
                    <a:pt x="105116" y="109380"/>
                  </a:lnTo>
                  <a:lnTo>
                    <a:pt x="104186" y="107787"/>
                  </a:lnTo>
                  <a:lnTo>
                    <a:pt x="104186" y="106194"/>
                  </a:lnTo>
                  <a:lnTo>
                    <a:pt x="104186" y="105663"/>
                  </a:lnTo>
                  <a:lnTo>
                    <a:pt x="104186" y="103539"/>
                  </a:lnTo>
                  <a:lnTo>
                    <a:pt x="106976" y="103008"/>
                  </a:lnTo>
                  <a:lnTo>
                    <a:pt x="106976" y="103008"/>
                  </a:lnTo>
                  <a:lnTo>
                    <a:pt x="106046" y="102477"/>
                  </a:lnTo>
                  <a:lnTo>
                    <a:pt x="105116" y="100353"/>
                  </a:lnTo>
                  <a:lnTo>
                    <a:pt x="105116" y="97168"/>
                  </a:lnTo>
                  <a:lnTo>
                    <a:pt x="106976" y="95044"/>
                  </a:lnTo>
                  <a:lnTo>
                    <a:pt x="108837" y="94513"/>
                  </a:lnTo>
                  <a:lnTo>
                    <a:pt x="109767" y="91327"/>
                  </a:lnTo>
                  <a:lnTo>
                    <a:pt x="112558" y="89734"/>
                  </a:lnTo>
                  <a:lnTo>
                    <a:pt x="114418" y="88672"/>
                  </a:lnTo>
                  <a:lnTo>
                    <a:pt x="115348" y="86017"/>
                  </a:lnTo>
                  <a:lnTo>
                    <a:pt x="117209" y="83893"/>
                  </a:lnTo>
                  <a:lnTo>
                    <a:pt x="120000" y="82831"/>
                  </a:lnTo>
                  <a:lnTo>
                    <a:pt x="120000" y="80707"/>
                  </a:lnTo>
                  <a:lnTo>
                    <a:pt x="119069" y="77522"/>
                  </a:lnTo>
                  <a:lnTo>
                    <a:pt x="115348" y="73805"/>
                  </a:lnTo>
                  <a:lnTo>
                    <a:pt x="114418" y="71681"/>
                  </a:lnTo>
                  <a:lnTo>
                    <a:pt x="114418" y="69557"/>
                  </a:lnTo>
                  <a:lnTo>
                    <a:pt x="114418" y="67964"/>
                  </a:lnTo>
                  <a:lnTo>
                    <a:pt x="115348" y="66371"/>
                  </a:lnTo>
                  <a:lnTo>
                    <a:pt x="112558" y="18053"/>
                  </a:lnTo>
                  <a:lnTo>
                    <a:pt x="113488" y="18053"/>
                  </a:lnTo>
                  <a:lnTo>
                    <a:pt x="109767" y="16460"/>
                  </a:lnTo>
                  <a:lnTo>
                    <a:pt x="107906" y="13805"/>
                  </a:lnTo>
                  <a:lnTo>
                    <a:pt x="106046" y="12212"/>
                  </a:lnTo>
                  <a:lnTo>
                    <a:pt x="105116" y="9026"/>
                  </a:lnTo>
                  <a:lnTo>
                    <a:pt x="101395" y="6902"/>
                  </a:lnTo>
                  <a:lnTo>
                    <a:pt x="99534" y="1592"/>
                  </a:lnTo>
                  <a:lnTo>
                    <a:pt x="99534" y="0"/>
                  </a:lnTo>
                  <a:lnTo>
                    <a:pt x="22325" y="2654"/>
                  </a:lnTo>
                  <a:lnTo>
                    <a:pt x="20465" y="1592"/>
                  </a:lnTo>
                  <a:lnTo>
                    <a:pt x="20465" y="1592"/>
                  </a:lnTo>
                  <a:lnTo>
                    <a:pt x="19534" y="3185"/>
                  </a:lnTo>
                  <a:lnTo>
                    <a:pt x="19534" y="4247"/>
                  </a:lnTo>
                  <a:lnTo>
                    <a:pt x="22325" y="5840"/>
                  </a:lnTo>
                  <a:lnTo>
                    <a:pt x="26046" y="7433"/>
                  </a:lnTo>
                  <a:lnTo>
                    <a:pt x="30697" y="9557"/>
                  </a:lnTo>
                  <a:lnTo>
                    <a:pt x="35348" y="12212"/>
                  </a:lnTo>
                  <a:lnTo>
                    <a:pt x="35348" y="13805"/>
                  </a:lnTo>
                  <a:lnTo>
                    <a:pt x="33488" y="16991"/>
                  </a:lnTo>
                  <a:lnTo>
                    <a:pt x="31627" y="18584"/>
                  </a:lnTo>
                  <a:lnTo>
                    <a:pt x="28837" y="22831"/>
                  </a:lnTo>
                  <a:lnTo>
                    <a:pt x="26976" y="23893"/>
                  </a:lnTo>
                  <a:lnTo>
                    <a:pt x="25116" y="24955"/>
                  </a:lnTo>
                  <a:lnTo>
                    <a:pt x="19534" y="26548"/>
                  </a:lnTo>
                  <a:lnTo>
                    <a:pt x="13953" y="26548"/>
                  </a:lnTo>
                  <a:lnTo>
                    <a:pt x="11162" y="27079"/>
                  </a:lnTo>
                  <a:lnTo>
                    <a:pt x="11162" y="29203"/>
                  </a:lnTo>
                  <a:lnTo>
                    <a:pt x="11162" y="30796"/>
                  </a:lnTo>
                  <a:lnTo>
                    <a:pt x="13953" y="34513"/>
                  </a:lnTo>
                  <a:lnTo>
                    <a:pt x="15813" y="35575"/>
                  </a:lnTo>
                  <a:lnTo>
                    <a:pt x="12093" y="37168"/>
                  </a:lnTo>
                  <a:lnTo>
                    <a:pt x="12093" y="40884"/>
                  </a:lnTo>
                  <a:lnTo>
                    <a:pt x="10232" y="40884"/>
                  </a:lnTo>
                  <a:lnTo>
                    <a:pt x="7441" y="42477"/>
                  </a:lnTo>
                  <a:lnTo>
                    <a:pt x="1860" y="45663"/>
                  </a:lnTo>
                  <a:lnTo>
                    <a:pt x="2790" y="48849"/>
                  </a:lnTo>
                  <a:lnTo>
                    <a:pt x="0" y="50442"/>
                  </a:lnTo>
                  <a:lnTo>
                    <a:pt x="0" y="55221"/>
                  </a:lnTo>
                  <a:lnTo>
                    <a:pt x="0" y="60000"/>
                  </a:lnTo>
                  <a:lnTo>
                    <a:pt x="5581" y="65309"/>
                  </a:lnTo>
                  <a:lnTo>
                    <a:pt x="19534" y="72212"/>
                  </a:lnTo>
                  <a:lnTo>
                    <a:pt x="23255" y="75398"/>
                  </a:lnTo>
                  <a:lnTo>
                    <a:pt x="23255" y="79646"/>
                  </a:lnTo>
                  <a:lnTo>
                    <a:pt x="27906" y="81769"/>
                  </a:lnTo>
                  <a:lnTo>
                    <a:pt x="28837" y="80176"/>
                  </a:lnTo>
                  <a:lnTo>
                    <a:pt x="31627" y="79646"/>
                  </a:lnTo>
                  <a:lnTo>
                    <a:pt x="36279" y="79646"/>
                  </a:lnTo>
                  <a:lnTo>
                    <a:pt x="39069" y="81238"/>
                  </a:lnTo>
                  <a:lnTo>
                    <a:pt x="41860" y="82831"/>
                  </a:lnTo>
                  <a:lnTo>
                    <a:pt x="39069" y="86017"/>
                  </a:lnTo>
                  <a:lnTo>
                    <a:pt x="38139" y="88672"/>
                  </a:lnTo>
                  <a:lnTo>
                    <a:pt x="38139" y="90265"/>
                  </a:lnTo>
                  <a:lnTo>
                    <a:pt x="36279" y="92920"/>
                  </a:lnTo>
                  <a:lnTo>
                    <a:pt x="36279" y="95575"/>
                  </a:lnTo>
                  <a:lnTo>
                    <a:pt x="40930" y="98230"/>
                  </a:lnTo>
                  <a:lnTo>
                    <a:pt x="47441" y="100884"/>
                  </a:lnTo>
                  <a:lnTo>
                    <a:pt x="49302" y="100353"/>
                  </a:lnTo>
                  <a:lnTo>
                    <a:pt x="59534" y="104070"/>
                  </a:lnTo>
                  <a:lnTo>
                    <a:pt x="63255" y="106194"/>
                  </a:lnTo>
                  <a:lnTo>
                    <a:pt x="66046" y="110973"/>
                  </a:lnTo>
                  <a:lnTo>
                    <a:pt x="65116" y="113628"/>
                  </a:lnTo>
                  <a:lnTo>
                    <a:pt x="64186" y="115221"/>
                  </a:lnTo>
                  <a:lnTo>
                    <a:pt x="68837" y="117876"/>
                  </a:lnTo>
                  <a:lnTo>
                    <a:pt x="68837" y="120000"/>
                  </a:lnTo>
                  <a:lnTo>
                    <a:pt x="70697" y="117876"/>
                  </a:lnTo>
                  <a:lnTo>
                    <a:pt x="74418" y="117876"/>
                  </a:lnTo>
                  <a:lnTo>
                    <a:pt x="77209" y="117345"/>
                  </a:lnTo>
                  <a:lnTo>
                    <a:pt x="80000" y="115752"/>
                  </a:lnTo>
                  <a:close/>
                </a:path>
              </a:pathLst>
            </a:custGeom>
            <a:grp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a:solidFill>
                  <a:srgbClr val="7F7F7F"/>
                </a:solidFill>
                <a:latin typeface="Calibri" panose="020F0502020204030204" pitchFamily="34" charset="0"/>
                <a:ea typeface="Source Sans Pro"/>
                <a:cs typeface="Calibri" panose="020F0502020204030204" pitchFamily="34" charset="0"/>
                <a:sym typeface="Source Sans Pro"/>
              </a:endParaRPr>
            </a:p>
          </p:txBody>
        </p:sp>
        <p:sp>
          <p:nvSpPr>
            <p:cNvPr id="109" name="Shape 1435">
              <a:extLst>
                <a:ext uri="{FF2B5EF4-FFF2-40B4-BE49-F238E27FC236}">
                  <a16:creationId xmlns:a16="http://schemas.microsoft.com/office/drawing/2014/main" id="{E3BB864B-EBD8-49FC-A942-9B178BF83BBA}"/>
                </a:ext>
              </a:extLst>
            </p:cNvPr>
            <p:cNvSpPr/>
            <p:nvPr/>
          </p:nvSpPr>
          <p:spPr>
            <a:xfrm>
              <a:off x="7249980" y="2578889"/>
              <a:ext cx="800476" cy="588260"/>
            </a:xfrm>
            <a:custGeom>
              <a:avLst/>
              <a:gdLst/>
              <a:ahLst/>
              <a:cxnLst/>
              <a:rect l="0" t="0" r="0" b="0"/>
              <a:pathLst>
                <a:path w="120000" h="120000" extrusionOk="0">
                  <a:moveTo>
                    <a:pt x="98181" y="113647"/>
                  </a:moveTo>
                  <a:cubicBezTo>
                    <a:pt x="101818" y="108705"/>
                    <a:pt x="101818" y="108705"/>
                    <a:pt x="101818" y="108705"/>
                  </a:cubicBezTo>
                  <a:cubicBezTo>
                    <a:pt x="103376" y="105882"/>
                    <a:pt x="103376" y="105882"/>
                    <a:pt x="103376" y="105882"/>
                  </a:cubicBezTo>
                  <a:cubicBezTo>
                    <a:pt x="104415" y="105882"/>
                    <a:pt x="104415" y="105882"/>
                    <a:pt x="104415" y="105882"/>
                  </a:cubicBezTo>
                  <a:cubicBezTo>
                    <a:pt x="104935" y="100235"/>
                    <a:pt x="104935" y="100235"/>
                    <a:pt x="104935" y="100235"/>
                  </a:cubicBezTo>
                  <a:cubicBezTo>
                    <a:pt x="107012" y="98117"/>
                    <a:pt x="107012" y="98117"/>
                    <a:pt x="107012" y="98117"/>
                  </a:cubicBezTo>
                  <a:cubicBezTo>
                    <a:pt x="105974" y="96000"/>
                    <a:pt x="105974" y="96000"/>
                    <a:pt x="105974" y="96000"/>
                  </a:cubicBezTo>
                  <a:cubicBezTo>
                    <a:pt x="103896" y="90352"/>
                    <a:pt x="103896" y="90352"/>
                    <a:pt x="103896" y="90352"/>
                  </a:cubicBezTo>
                  <a:cubicBezTo>
                    <a:pt x="103896" y="87529"/>
                    <a:pt x="103896" y="87529"/>
                    <a:pt x="103896" y="87529"/>
                  </a:cubicBezTo>
                  <a:cubicBezTo>
                    <a:pt x="103896" y="84705"/>
                    <a:pt x="103896" y="84705"/>
                    <a:pt x="103896" y="84705"/>
                  </a:cubicBezTo>
                  <a:cubicBezTo>
                    <a:pt x="105974" y="83294"/>
                    <a:pt x="105974" y="83294"/>
                    <a:pt x="105974" y="83294"/>
                  </a:cubicBezTo>
                  <a:cubicBezTo>
                    <a:pt x="109610" y="83294"/>
                    <a:pt x="109610" y="83294"/>
                    <a:pt x="109610" y="83294"/>
                  </a:cubicBezTo>
                  <a:cubicBezTo>
                    <a:pt x="113246" y="81176"/>
                    <a:pt x="113246" y="81176"/>
                    <a:pt x="113246" y="81176"/>
                  </a:cubicBezTo>
                  <a:cubicBezTo>
                    <a:pt x="114285" y="79764"/>
                    <a:pt x="114285" y="79764"/>
                    <a:pt x="114285" y="79764"/>
                  </a:cubicBezTo>
                  <a:cubicBezTo>
                    <a:pt x="115844" y="77647"/>
                    <a:pt x="115844" y="77647"/>
                    <a:pt x="115844" y="77647"/>
                  </a:cubicBezTo>
                  <a:cubicBezTo>
                    <a:pt x="117402" y="71294"/>
                    <a:pt x="117402" y="71294"/>
                    <a:pt x="117402" y="71294"/>
                  </a:cubicBezTo>
                  <a:cubicBezTo>
                    <a:pt x="118961" y="68470"/>
                    <a:pt x="118961" y="68470"/>
                    <a:pt x="118961" y="68470"/>
                  </a:cubicBezTo>
                  <a:cubicBezTo>
                    <a:pt x="119999" y="63529"/>
                    <a:pt x="119999" y="63529"/>
                    <a:pt x="119999" y="63529"/>
                  </a:cubicBezTo>
                  <a:cubicBezTo>
                    <a:pt x="119999" y="61411"/>
                    <a:pt x="119999" y="61411"/>
                    <a:pt x="119999" y="61411"/>
                  </a:cubicBezTo>
                  <a:cubicBezTo>
                    <a:pt x="116883" y="57176"/>
                    <a:pt x="116883" y="57176"/>
                    <a:pt x="116883" y="57176"/>
                  </a:cubicBezTo>
                  <a:cubicBezTo>
                    <a:pt x="113766" y="53647"/>
                    <a:pt x="113766" y="53647"/>
                    <a:pt x="113766" y="53647"/>
                  </a:cubicBezTo>
                  <a:cubicBezTo>
                    <a:pt x="111688" y="50823"/>
                    <a:pt x="111688" y="50823"/>
                    <a:pt x="111688" y="50823"/>
                  </a:cubicBezTo>
                  <a:cubicBezTo>
                    <a:pt x="109610" y="48705"/>
                    <a:pt x="109610" y="48705"/>
                    <a:pt x="109610" y="48705"/>
                  </a:cubicBezTo>
                  <a:cubicBezTo>
                    <a:pt x="109610" y="46588"/>
                    <a:pt x="109610" y="46588"/>
                    <a:pt x="109610" y="46588"/>
                  </a:cubicBezTo>
                  <a:cubicBezTo>
                    <a:pt x="110129" y="44470"/>
                    <a:pt x="110129" y="44470"/>
                    <a:pt x="110129" y="44470"/>
                  </a:cubicBezTo>
                  <a:cubicBezTo>
                    <a:pt x="111168" y="45882"/>
                    <a:pt x="111168" y="45882"/>
                    <a:pt x="111168" y="45882"/>
                  </a:cubicBezTo>
                  <a:cubicBezTo>
                    <a:pt x="109610" y="43058"/>
                    <a:pt x="109610" y="43058"/>
                    <a:pt x="109610" y="43058"/>
                  </a:cubicBezTo>
                  <a:cubicBezTo>
                    <a:pt x="109610" y="43058"/>
                    <a:pt x="107532" y="41647"/>
                    <a:pt x="107012" y="41647"/>
                  </a:cubicBezTo>
                  <a:cubicBezTo>
                    <a:pt x="106493" y="41647"/>
                    <a:pt x="104415" y="38823"/>
                    <a:pt x="104415" y="38823"/>
                  </a:cubicBezTo>
                  <a:cubicBezTo>
                    <a:pt x="101818" y="38823"/>
                    <a:pt x="101818" y="38823"/>
                    <a:pt x="101818" y="38823"/>
                  </a:cubicBezTo>
                  <a:cubicBezTo>
                    <a:pt x="101818" y="35294"/>
                    <a:pt x="101818" y="35294"/>
                    <a:pt x="101818" y="35294"/>
                  </a:cubicBezTo>
                  <a:cubicBezTo>
                    <a:pt x="100779" y="31764"/>
                    <a:pt x="100779" y="31764"/>
                    <a:pt x="100779" y="31764"/>
                  </a:cubicBezTo>
                  <a:cubicBezTo>
                    <a:pt x="100779" y="27529"/>
                    <a:pt x="100779" y="27529"/>
                    <a:pt x="100779" y="27529"/>
                  </a:cubicBezTo>
                  <a:cubicBezTo>
                    <a:pt x="100779" y="24705"/>
                    <a:pt x="100779" y="24705"/>
                    <a:pt x="100779" y="24705"/>
                  </a:cubicBezTo>
                  <a:cubicBezTo>
                    <a:pt x="100779" y="19764"/>
                    <a:pt x="100779" y="19764"/>
                    <a:pt x="100779" y="19764"/>
                  </a:cubicBezTo>
                  <a:cubicBezTo>
                    <a:pt x="99740" y="17647"/>
                    <a:pt x="99740" y="17647"/>
                    <a:pt x="99740" y="17647"/>
                  </a:cubicBezTo>
                  <a:cubicBezTo>
                    <a:pt x="98181" y="12705"/>
                    <a:pt x="98181" y="12705"/>
                    <a:pt x="98181" y="12705"/>
                  </a:cubicBezTo>
                  <a:cubicBezTo>
                    <a:pt x="3636" y="15529"/>
                    <a:pt x="3636" y="15529"/>
                    <a:pt x="3636" y="15529"/>
                  </a:cubicBezTo>
                  <a:cubicBezTo>
                    <a:pt x="4155" y="0"/>
                    <a:pt x="4155" y="0"/>
                    <a:pt x="4155" y="0"/>
                  </a:cubicBezTo>
                  <a:cubicBezTo>
                    <a:pt x="4155" y="0"/>
                    <a:pt x="4155" y="0"/>
                    <a:pt x="4155" y="0"/>
                  </a:cubicBezTo>
                  <a:cubicBezTo>
                    <a:pt x="3636" y="16235"/>
                    <a:pt x="3636" y="16235"/>
                    <a:pt x="3636" y="16235"/>
                  </a:cubicBezTo>
                  <a:cubicBezTo>
                    <a:pt x="2077" y="16235"/>
                    <a:pt x="2077" y="16235"/>
                    <a:pt x="2077" y="16235"/>
                  </a:cubicBezTo>
                  <a:cubicBezTo>
                    <a:pt x="2077" y="18352"/>
                    <a:pt x="2077" y="18352"/>
                    <a:pt x="2077" y="18352"/>
                  </a:cubicBezTo>
                  <a:cubicBezTo>
                    <a:pt x="1558" y="21882"/>
                    <a:pt x="1558" y="21882"/>
                    <a:pt x="1558" y="21882"/>
                  </a:cubicBezTo>
                  <a:cubicBezTo>
                    <a:pt x="2597" y="22588"/>
                    <a:pt x="2597" y="22588"/>
                    <a:pt x="2597" y="22588"/>
                  </a:cubicBezTo>
                  <a:cubicBezTo>
                    <a:pt x="3636" y="26117"/>
                    <a:pt x="3636" y="26117"/>
                    <a:pt x="3636" y="26117"/>
                  </a:cubicBezTo>
                  <a:cubicBezTo>
                    <a:pt x="3636" y="28941"/>
                    <a:pt x="3636" y="28941"/>
                    <a:pt x="3636" y="28941"/>
                  </a:cubicBezTo>
                  <a:cubicBezTo>
                    <a:pt x="2597" y="29647"/>
                    <a:pt x="2597" y="29647"/>
                    <a:pt x="2597" y="29647"/>
                  </a:cubicBezTo>
                  <a:cubicBezTo>
                    <a:pt x="2077" y="31764"/>
                    <a:pt x="2077" y="31764"/>
                    <a:pt x="2077" y="31764"/>
                  </a:cubicBezTo>
                  <a:cubicBezTo>
                    <a:pt x="2077" y="36705"/>
                    <a:pt x="2077" y="36705"/>
                    <a:pt x="2077" y="36705"/>
                  </a:cubicBezTo>
                  <a:cubicBezTo>
                    <a:pt x="519" y="37411"/>
                    <a:pt x="519" y="37411"/>
                    <a:pt x="519" y="37411"/>
                  </a:cubicBezTo>
                  <a:cubicBezTo>
                    <a:pt x="0" y="39529"/>
                    <a:pt x="0" y="39529"/>
                    <a:pt x="0" y="39529"/>
                  </a:cubicBezTo>
                  <a:cubicBezTo>
                    <a:pt x="0" y="41647"/>
                    <a:pt x="0" y="41647"/>
                    <a:pt x="0" y="41647"/>
                  </a:cubicBezTo>
                  <a:cubicBezTo>
                    <a:pt x="2077" y="43764"/>
                    <a:pt x="2077" y="43764"/>
                    <a:pt x="2077" y="43764"/>
                  </a:cubicBezTo>
                  <a:cubicBezTo>
                    <a:pt x="2077" y="46588"/>
                    <a:pt x="2077" y="46588"/>
                    <a:pt x="2077" y="46588"/>
                  </a:cubicBezTo>
                  <a:cubicBezTo>
                    <a:pt x="2077" y="48705"/>
                    <a:pt x="2077" y="48705"/>
                    <a:pt x="2077" y="48705"/>
                  </a:cubicBezTo>
                  <a:cubicBezTo>
                    <a:pt x="1558" y="47294"/>
                    <a:pt x="1558" y="47294"/>
                    <a:pt x="1558" y="47294"/>
                  </a:cubicBezTo>
                  <a:cubicBezTo>
                    <a:pt x="3116" y="50117"/>
                    <a:pt x="3116" y="50117"/>
                    <a:pt x="3116" y="50117"/>
                  </a:cubicBezTo>
                  <a:cubicBezTo>
                    <a:pt x="4675" y="56470"/>
                    <a:pt x="4675" y="56470"/>
                    <a:pt x="4675" y="56470"/>
                  </a:cubicBezTo>
                  <a:cubicBezTo>
                    <a:pt x="6233" y="60000"/>
                    <a:pt x="6233" y="60000"/>
                    <a:pt x="6233" y="60000"/>
                  </a:cubicBezTo>
                  <a:cubicBezTo>
                    <a:pt x="7272" y="64235"/>
                    <a:pt x="7272" y="64235"/>
                    <a:pt x="7272" y="64235"/>
                  </a:cubicBezTo>
                  <a:cubicBezTo>
                    <a:pt x="8311" y="67764"/>
                    <a:pt x="8311" y="67764"/>
                    <a:pt x="8311" y="67764"/>
                  </a:cubicBezTo>
                  <a:cubicBezTo>
                    <a:pt x="9350" y="69882"/>
                    <a:pt x="9350" y="69882"/>
                    <a:pt x="9350" y="69882"/>
                  </a:cubicBezTo>
                  <a:cubicBezTo>
                    <a:pt x="9870" y="72000"/>
                    <a:pt x="9870" y="72000"/>
                    <a:pt x="9870" y="72000"/>
                  </a:cubicBezTo>
                  <a:cubicBezTo>
                    <a:pt x="10389" y="72705"/>
                    <a:pt x="10389" y="72705"/>
                    <a:pt x="10389" y="72705"/>
                  </a:cubicBezTo>
                  <a:cubicBezTo>
                    <a:pt x="10389" y="73411"/>
                    <a:pt x="10389" y="73411"/>
                    <a:pt x="10389" y="73411"/>
                  </a:cubicBezTo>
                  <a:cubicBezTo>
                    <a:pt x="8831" y="74117"/>
                    <a:pt x="8831" y="74117"/>
                    <a:pt x="8831" y="74117"/>
                  </a:cubicBezTo>
                  <a:cubicBezTo>
                    <a:pt x="9350" y="76941"/>
                    <a:pt x="9350" y="76941"/>
                    <a:pt x="9350" y="76941"/>
                  </a:cubicBezTo>
                  <a:cubicBezTo>
                    <a:pt x="9870" y="80470"/>
                    <a:pt x="9870" y="80470"/>
                    <a:pt x="9870" y="80470"/>
                  </a:cubicBezTo>
                  <a:cubicBezTo>
                    <a:pt x="10389" y="81882"/>
                    <a:pt x="10389" y="81882"/>
                    <a:pt x="10389" y="81882"/>
                  </a:cubicBezTo>
                  <a:cubicBezTo>
                    <a:pt x="11428" y="81882"/>
                    <a:pt x="11428" y="81882"/>
                    <a:pt x="11428" y="81882"/>
                  </a:cubicBezTo>
                  <a:cubicBezTo>
                    <a:pt x="12467" y="83294"/>
                    <a:pt x="12467" y="83294"/>
                    <a:pt x="12467" y="83294"/>
                  </a:cubicBezTo>
                  <a:cubicBezTo>
                    <a:pt x="13506" y="88235"/>
                    <a:pt x="13506" y="88235"/>
                    <a:pt x="13506" y="88235"/>
                  </a:cubicBezTo>
                  <a:cubicBezTo>
                    <a:pt x="13506" y="95294"/>
                    <a:pt x="13506" y="95294"/>
                    <a:pt x="13506" y="95294"/>
                  </a:cubicBezTo>
                  <a:cubicBezTo>
                    <a:pt x="12987" y="98117"/>
                    <a:pt x="12987" y="98117"/>
                    <a:pt x="12987" y="98117"/>
                  </a:cubicBezTo>
                  <a:cubicBezTo>
                    <a:pt x="14025" y="100235"/>
                    <a:pt x="14025" y="100235"/>
                    <a:pt x="14025" y="100235"/>
                  </a:cubicBezTo>
                  <a:cubicBezTo>
                    <a:pt x="14545" y="101647"/>
                    <a:pt x="14545" y="101647"/>
                    <a:pt x="14545" y="101647"/>
                  </a:cubicBezTo>
                  <a:cubicBezTo>
                    <a:pt x="14545" y="108705"/>
                    <a:pt x="14545" y="108705"/>
                    <a:pt x="14545" y="108705"/>
                  </a:cubicBezTo>
                  <a:cubicBezTo>
                    <a:pt x="15584" y="113647"/>
                    <a:pt x="15584" y="113647"/>
                    <a:pt x="15584" y="113647"/>
                  </a:cubicBezTo>
                  <a:cubicBezTo>
                    <a:pt x="15584" y="114352"/>
                    <a:pt x="15584" y="114352"/>
                    <a:pt x="15584" y="114352"/>
                  </a:cubicBezTo>
                  <a:cubicBezTo>
                    <a:pt x="91428" y="112941"/>
                    <a:pt x="91428" y="112941"/>
                    <a:pt x="91428" y="112941"/>
                  </a:cubicBezTo>
                  <a:cubicBezTo>
                    <a:pt x="97662" y="120000"/>
                    <a:pt x="97662" y="120000"/>
                    <a:pt x="97662" y="120000"/>
                  </a:cubicBezTo>
                  <a:cubicBezTo>
                    <a:pt x="98701" y="118588"/>
                    <a:pt x="98701" y="118588"/>
                    <a:pt x="98701" y="118588"/>
                  </a:cubicBezTo>
                  <a:lnTo>
                    <a:pt x="98181" y="113647"/>
                  </a:lnTo>
                  <a:close/>
                </a:path>
              </a:pathLst>
            </a:custGeom>
            <a:solidFill>
              <a:srgbClr val="69ECCD"/>
            </a:solidFill>
            <a:ln w="3175" cap="flat" cmpd="sng">
              <a:solidFill>
                <a:srgbClr val="FFFFFF"/>
              </a:solidFill>
              <a:prstDash val="solid"/>
              <a:miter/>
              <a:headEnd type="none" w="med" len="med"/>
              <a:tailEnd type="none" w="med" len="med"/>
            </a:ln>
          </p:spPr>
          <p:txBody>
            <a:bodyPr lIns="45713" tIns="22850" rIns="45713" bIns="22850" anchor="t" anchorCtr="0">
              <a:no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endParaRPr kern="0" dirty="0">
                <a:solidFill>
                  <a:srgbClr val="7F7F7F"/>
                </a:solidFill>
                <a:latin typeface="Calibri" panose="020F0502020204030204" pitchFamily="34" charset="0"/>
                <a:ea typeface="Source Sans Pro"/>
                <a:cs typeface="Calibri" panose="020F0502020204030204" pitchFamily="34" charset="0"/>
                <a:sym typeface="Source Sans Pro"/>
              </a:endParaRPr>
            </a:p>
          </p:txBody>
        </p:sp>
      </p:grpSp>
      <p:pic>
        <p:nvPicPr>
          <p:cNvPr id="110" name="Graphic 109" descr="Man">
            <a:extLst>
              <a:ext uri="{FF2B5EF4-FFF2-40B4-BE49-F238E27FC236}">
                <a16:creationId xmlns:a16="http://schemas.microsoft.com/office/drawing/2014/main" id="{7967E76E-F09F-4BD1-9785-6885ABC9E83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8886" y="5255761"/>
            <a:ext cx="555174" cy="555174"/>
          </a:xfrm>
          <a:prstGeom prst="rect">
            <a:avLst/>
          </a:prstGeom>
        </p:spPr>
      </p:pic>
      <p:pic>
        <p:nvPicPr>
          <p:cNvPr id="111" name="Graphic 110" descr="Woman">
            <a:extLst>
              <a:ext uri="{FF2B5EF4-FFF2-40B4-BE49-F238E27FC236}">
                <a16:creationId xmlns:a16="http://schemas.microsoft.com/office/drawing/2014/main" id="{E6999599-E814-4E41-ABC7-3B3A9FA936B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975270" y="5290455"/>
            <a:ext cx="555174" cy="555174"/>
          </a:xfrm>
          <a:prstGeom prst="rect">
            <a:avLst/>
          </a:prstGeom>
        </p:spPr>
      </p:pic>
      <p:sp>
        <p:nvSpPr>
          <p:cNvPr id="114" name="TextBox 113">
            <a:extLst>
              <a:ext uri="{FF2B5EF4-FFF2-40B4-BE49-F238E27FC236}">
                <a16:creationId xmlns:a16="http://schemas.microsoft.com/office/drawing/2014/main" id="{6DAEC8A2-887D-4C58-BD7A-DD70E4AA0155}"/>
              </a:ext>
            </a:extLst>
          </p:cNvPr>
          <p:cNvSpPr txBox="1"/>
          <p:nvPr/>
        </p:nvSpPr>
        <p:spPr>
          <a:xfrm>
            <a:off x="7560128" y="5226160"/>
            <a:ext cx="1153886" cy="584775"/>
          </a:xfrm>
          <a:prstGeom prst="rect">
            <a:avLst/>
          </a:prstGeom>
          <a:noFill/>
        </p:spPr>
        <p:txBody>
          <a:bodyPr wrap="square" rtlCol="0">
            <a:spAutoFit/>
          </a:bodyPr>
          <a:lstStyle/>
          <a:p>
            <a:r>
              <a:rPr lang="en-US" b="1" dirty="0">
                <a:solidFill>
                  <a:srgbClr val="B4B8BB"/>
                </a:solidFill>
              </a:rPr>
              <a:t>348K</a:t>
            </a:r>
          </a:p>
          <a:p>
            <a:r>
              <a:rPr lang="en-US" sz="1400" dirty="0">
                <a:solidFill>
                  <a:srgbClr val="B4B8BB"/>
                </a:solidFill>
              </a:rPr>
              <a:t>Male Users</a:t>
            </a:r>
          </a:p>
        </p:txBody>
      </p:sp>
      <p:sp>
        <p:nvSpPr>
          <p:cNvPr id="115" name="TextBox 114">
            <a:extLst>
              <a:ext uri="{FF2B5EF4-FFF2-40B4-BE49-F238E27FC236}">
                <a16:creationId xmlns:a16="http://schemas.microsoft.com/office/drawing/2014/main" id="{F30F974F-4DEA-4E19-BA0D-EA2FC80AAE2F}"/>
              </a:ext>
            </a:extLst>
          </p:cNvPr>
          <p:cNvSpPr txBox="1"/>
          <p:nvPr/>
        </p:nvSpPr>
        <p:spPr>
          <a:xfrm>
            <a:off x="9655628" y="5239081"/>
            <a:ext cx="1153886" cy="584775"/>
          </a:xfrm>
          <a:prstGeom prst="rect">
            <a:avLst/>
          </a:prstGeom>
          <a:noFill/>
        </p:spPr>
        <p:txBody>
          <a:bodyPr wrap="square" rtlCol="0">
            <a:spAutoFit/>
          </a:bodyPr>
          <a:lstStyle/>
          <a:p>
            <a:r>
              <a:rPr lang="en-US" b="1" dirty="0">
                <a:solidFill>
                  <a:srgbClr val="B4B8BB"/>
                </a:solidFill>
              </a:rPr>
              <a:t>756K</a:t>
            </a:r>
          </a:p>
          <a:p>
            <a:r>
              <a:rPr lang="en-US" sz="1400" dirty="0">
                <a:solidFill>
                  <a:srgbClr val="B4B8BB"/>
                </a:solidFill>
              </a:rPr>
              <a:t>Female Users</a:t>
            </a:r>
          </a:p>
        </p:txBody>
      </p:sp>
      <p:sp>
        <p:nvSpPr>
          <p:cNvPr id="116" name="TextBox 115">
            <a:extLst>
              <a:ext uri="{FF2B5EF4-FFF2-40B4-BE49-F238E27FC236}">
                <a16:creationId xmlns:a16="http://schemas.microsoft.com/office/drawing/2014/main" id="{7D90AFC2-E7B9-40DF-897C-07190493BC04}"/>
              </a:ext>
            </a:extLst>
          </p:cNvPr>
          <p:cNvSpPr txBox="1"/>
          <p:nvPr/>
        </p:nvSpPr>
        <p:spPr>
          <a:xfrm>
            <a:off x="5277756" y="304800"/>
            <a:ext cx="2002972" cy="338554"/>
          </a:xfrm>
          <a:prstGeom prst="rect">
            <a:avLst/>
          </a:prstGeom>
          <a:noFill/>
        </p:spPr>
        <p:txBody>
          <a:bodyPr wrap="square" rtlCol="0">
            <a:spAutoFit/>
          </a:bodyPr>
          <a:lstStyle/>
          <a:p>
            <a:r>
              <a:rPr lang="en-US" sz="1600" b="1" dirty="0">
                <a:solidFill>
                  <a:srgbClr val="73D1B7"/>
                </a:solidFill>
              </a:rPr>
              <a:t>MARKET LAYOUTS</a:t>
            </a:r>
          </a:p>
        </p:txBody>
      </p:sp>
      <p:sp>
        <p:nvSpPr>
          <p:cNvPr id="117" name="TextBox 116">
            <a:extLst>
              <a:ext uri="{FF2B5EF4-FFF2-40B4-BE49-F238E27FC236}">
                <a16:creationId xmlns:a16="http://schemas.microsoft.com/office/drawing/2014/main" id="{17F15F6D-416F-45BC-AFDB-BB8F3CECBD59}"/>
              </a:ext>
            </a:extLst>
          </p:cNvPr>
          <p:cNvSpPr txBox="1"/>
          <p:nvPr/>
        </p:nvSpPr>
        <p:spPr>
          <a:xfrm>
            <a:off x="3738336" y="545812"/>
            <a:ext cx="5203371" cy="584775"/>
          </a:xfrm>
          <a:prstGeom prst="rect">
            <a:avLst/>
          </a:prstGeom>
          <a:noFill/>
        </p:spPr>
        <p:txBody>
          <a:bodyPr wrap="square" rtlCol="0">
            <a:spAutoFit/>
          </a:bodyPr>
          <a:lstStyle/>
          <a:p>
            <a:r>
              <a:rPr lang="en-US" sz="3200" spc="-150" dirty="0">
                <a:solidFill>
                  <a:srgbClr val="848687"/>
                </a:solidFill>
              </a:rPr>
              <a:t>UNITED STATES SOCIAL MEDIA</a:t>
            </a:r>
          </a:p>
        </p:txBody>
      </p:sp>
      <p:sp>
        <p:nvSpPr>
          <p:cNvPr id="118" name="Oval 117">
            <a:extLst>
              <a:ext uri="{FF2B5EF4-FFF2-40B4-BE49-F238E27FC236}">
                <a16:creationId xmlns:a16="http://schemas.microsoft.com/office/drawing/2014/main" id="{36A1ACD2-302E-48E0-8151-C0A7C8311A25}"/>
              </a:ext>
            </a:extLst>
          </p:cNvPr>
          <p:cNvSpPr/>
          <p:nvPr/>
        </p:nvSpPr>
        <p:spPr>
          <a:xfrm>
            <a:off x="5871936" y="1130587"/>
            <a:ext cx="119742" cy="132353"/>
          </a:xfrm>
          <a:prstGeom prst="ellipse">
            <a:avLst/>
          </a:prstGeom>
          <a:solidFill>
            <a:srgbClr val="E1E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874E8EB4-683D-407C-AF0A-9F5A63DFFCFC}"/>
              </a:ext>
            </a:extLst>
          </p:cNvPr>
          <p:cNvSpPr/>
          <p:nvPr/>
        </p:nvSpPr>
        <p:spPr>
          <a:xfrm>
            <a:off x="6219371" y="1135937"/>
            <a:ext cx="119742" cy="132353"/>
          </a:xfrm>
          <a:prstGeom prst="ellipse">
            <a:avLst/>
          </a:prstGeom>
          <a:solidFill>
            <a:srgbClr val="E1E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E041D629-AA25-49C8-83BD-CC2B2DD4A947}"/>
              </a:ext>
            </a:extLst>
          </p:cNvPr>
          <p:cNvSpPr/>
          <p:nvPr/>
        </p:nvSpPr>
        <p:spPr>
          <a:xfrm>
            <a:off x="6036129" y="1130587"/>
            <a:ext cx="119742" cy="132353"/>
          </a:xfrm>
          <a:prstGeom prst="ellipse">
            <a:avLst/>
          </a:prstGeom>
          <a:solidFill>
            <a:srgbClr val="E1E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Rounded Corners 120">
            <a:extLst>
              <a:ext uri="{FF2B5EF4-FFF2-40B4-BE49-F238E27FC236}">
                <a16:creationId xmlns:a16="http://schemas.microsoft.com/office/drawing/2014/main" id="{A9B5D528-B03C-4A1C-9509-1649B7C117A1}"/>
              </a:ext>
            </a:extLst>
          </p:cNvPr>
          <p:cNvSpPr/>
          <p:nvPr/>
        </p:nvSpPr>
        <p:spPr>
          <a:xfrm>
            <a:off x="7813964" y="4581236"/>
            <a:ext cx="2992581" cy="212437"/>
          </a:xfrm>
          <a:prstGeom prst="roundRect">
            <a:avLst/>
          </a:prstGeom>
          <a:solidFill>
            <a:srgbClr val="CBCDC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Rounded Corners 121">
            <a:extLst>
              <a:ext uri="{FF2B5EF4-FFF2-40B4-BE49-F238E27FC236}">
                <a16:creationId xmlns:a16="http://schemas.microsoft.com/office/drawing/2014/main" id="{E2DCCCAB-D677-4446-9E2D-44509E477D37}"/>
              </a:ext>
            </a:extLst>
          </p:cNvPr>
          <p:cNvSpPr/>
          <p:nvPr/>
        </p:nvSpPr>
        <p:spPr>
          <a:xfrm>
            <a:off x="7813961" y="4149435"/>
            <a:ext cx="2992581" cy="212437"/>
          </a:xfrm>
          <a:prstGeom prst="roundRect">
            <a:avLst/>
          </a:prstGeom>
          <a:solidFill>
            <a:srgbClr val="CBCDC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Rounded Corners 122">
            <a:extLst>
              <a:ext uri="{FF2B5EF4-FFF2-40B4-BE49-F238E27FC236}">
                <a16:creationId xmlns:a16="http://schemas.microsoft.com/office/drawing/2014/main" id="{DB302BE7-58DC-4D6B-8C76-A6D3FFC26EE6}"/>
              </a:ext>
            </a:extLst>
          </p:cNvPr>
          <p:cNvSpPr/>
          <p:nvPr/>
        </p:nvSpPr>
        <p:spPr>
          <a:xfrm>
            <a:off x="7813962" y="3717635"/>
            <a:ext cx="2992581" cy="212437"/>
          </a:xfrm>
          <a:prstGeom prst="roundRect">
            <a:avLst/>
          </a:prstGeom>
          <a:solidFill>
            <a:srgbClr val="CBCDC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Rounded Corners 123">
            <a:extLst>
              <a:ext uri="{FF2B5EF4-FFF2-40B4-BE49-F238E27FC236}">
                <a16:creationId xmlns:a16="http://schemas.microsoft.com/office/drawing/2014/main" id="{D8B2228E-BC1B-4AA0-B962-213E025DF6A2}"/>
              </a:ext>
            </a:extLst>
          </p:cNvPr>
          <p:cNvSpPr/>
          <p:nvPr/>
        </p:nvSpPr>
        <p:spPr>
          <a:xfrm>
            <a:off x="7813963" y="3278909"/>
            <a:ext cx="2992581" cy="212437"/>
          </a:xfrm>
          <a:prstGeom prst="roundRect">
            <a:avLst/>
          </a:prstGeom>
          <a:solidFill>
            <a:srgbClr val="CBCDC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Freeform: Shape 144">
            <a:extLst>
              <a:ext uri="{FF2B5EF4-FFF2-40B4-BE49-F238E27FC236}">
                <a16:creationId xmlns:a16="http://schemas.microsoft.com/office/drawing/2014/main" id="{D94DED63-79D6-445F-A289-D326A7844B9D}"/>
              </a:ext>
            </a:extLst>
          </p:cNvPr>
          <p:cNvSpPr/>
          <p:nvPr/>
        </p:nvSpPr>
        <p:spPr>
          <a:xfrm>
            <a:off x="7817137" y="3272419"/>
            <a:ext cx="2383591" cy="212438"/>
          </a:xfrm>
          <a:custGeom>
            <a:avLst/>
            <a:gdLst>
              <a:gd name="connsiteX0" fmla="*/ 0 w 2383591"/>
              <a:gd name="connsiteY0" fmla="*/ 0 h 212438"/>
              <a:gd name="connsiteX1" fmla="*/ 2277372 w 2383591"/>
              <a:gd name="connsiteY1" fmla="*/ 0 h 212438"/>
              <a:gd name="connsiteX2" fmla="*/ 2383591 w 2383591"/>
              <a:gd name="connsiteY2" fmla="*/ 106219 h 212438"/>
              <a:gd name="connsiteX3" fmla="*/ 2383590 w 2383591"/>
              <a:gd name="connsiteY3" fmla="*/ 106219 h 212438"/>
              <a:gd name="connsiteX4" fmla="*/ 2277371 w 2383591"/>
              <a:gd name="connsiteY4" fmla="*/ 212438 h 212438"/>
              <a:gd name="connsiteX5" fmla="*/ 0 w 2383591"/>
              <a:gd name="connsiteY5" fmla="*/ 212437 h 212438"/>
              <a:gd name="connsiteX6" fmla="*/ 0 w 2383591"/>
              <a:gd name="connsiteY6" fmla="*/ 0 h 21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3591" h="212438">
                <a:moveTo>
                  <a:pt x="0" y="0"/>
                </a:moveTo>
                <a:lnTo>
                  <a:pt x="2277372" y="0"/>
                </a:lnTo>
                <a:cubicBezTo>
                  <a:pt x="2336035" y="0"/>
                  <a:pt x="2383591" y="47556"/>
                  <a:pt x="2383591" y="106219"/>
                </a:cubicBezTo>
                <a:lnTo>
                  <a:pt x="2383590" y="106219"/>
                </a:lnTo>
                <a:cubicBezTo>
                  <a:pt x="2383590" y="164882"/>
                  <a:pt x="2336034" y="212438"/>
                  <a:pt x="2277371" y="212438"/>
                </a:cubicBezTo>
                <a:lnTo>
                  <a:pt x="0" y="212437"/>
                </a:lnTo>
                <a:lnTo>
                  <a:pt x="0" y="0"/>
                </a:lnTo>
                <a:close/>
              </a:path>
            </a:pathLst>
          </a:custGeom>
          <a:solidFill>
            <a:srgbClr val="5373A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r"/>
            <a:r>
              <a:rPr lang="en-US" sz="1400" dirty="0"/>
              <a:t>1.95M</a:t>
            </a:r>
          </a:p>
        </p:txBody>
      </p:sp>
      <p:sp>
        <p:nvSpPr>
          <p:cNvPr id="144" name="Freeform: Shape 143">
            <a:extLst>
              <a:ext uri="{FF2B5EF4-FFF2-40B4-BE49-F238E27FC236}">
                <a16:creationId xmlns:a16="http://schemas.microsoft.com/office/drawing/2014/main" id="{BA09B33E-EAAD-4174-9278-71E5ABA4E648}"/>
              </a:ext>
            </a:extLst>
          </p:cNvPr>
          <p:cNvSpPr/>
          <p:nvPr/>
        </p:nvSpPr>
        <p:spPr>
          <a:xfrm>
            <a:off x="7818842" y="3710592"/>
            <a:ext cx="1792793" cy="227148"/>
          </a:xfrm>
          <a:custGeom>
            <a:avLst/>
            <a:gdLst>
              <a:gd name="connsiteX0" fmla="*/ 0 w 1792793"/>
              <a:gd name="connsiteY0" fmla="*/ 0 h 227148"/>
              <a:gd name="connsiteX1" fmla="*/ 1679219 w 1792793"/>
              <a:gd name="connsiteY1" fmla="*/ 0 h 227148"/>
              <a:gd name="connsiteX2" fmla="*/ 1792793 w 1792793"/>
              <a:gd name="connsiteY2" fmla="*/ 113574 h 227148"/>
              <a:gd name="connsiteX3" fmla="*/ 1679219 w 1792793"/>
              <a:gd name="connsiteY3" fmla="*/ 227148 h 227148"/>
              <a:gd name="connsiteX4" fmla="*/ 0 w 1792793"/>
              <a:gd name="connsiteY4" fmla="*/ 227148 h 227148"/>
              <a:gd name="connsiteX5" fmla="*/ 0 w 1792793"/>
              <a:gd name="connsiteY5" fmla="*/ 0 h 22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92793" h="227148">
                <a:moveTo>
                  <a:pt x="0" y="0"/>
                </a:moveTo>
                <a:lnTo>
                  <a:pt x="1679219" y="0"/>
                </a:lnTo>
                <a:cubicBezTo>
                  <a:pt x="1741944" y="0"/>
                  <a:pt x="1792793" y="50849"/>
                  <a:pt x="1792793" y="113574"/>
                </a:cubicBezTo>
                <a:cubicBezTo>
                  <a:pt x="1792793" y="176299"/>
                  <a:pt x="1741944" y="227148"/>
                  <a:pt x="1679219" y="227148"/>
                </a:cubicBezTo>
                <a:lnTo>
                  <a:pt x="0" y="227148"/>
                </a:lnTo>
                <a:lnTo>
                  <a:pt x="0" y="0"/>
                </a:lnTo>
                <a:close/>
              </a:path>
            </a:pathLst>
          </a:custGeom>
          <a:solidFill>
            <a:srgbClr val="61DFF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r"/>
            <a:r>
              <a:rPr lang="en-US" sz="1400" dirty="0"/>
              <a:t>2.6M</a:t>
            </a:r>
          </a:p>
        </p:txBody>
      </p:sp>
      <p:sp>
        <p:nvSpPr>
          <p:cNvPr id="143" name="Freeform: Shape 142">
            <a:extLst>
              <a:ext uri="{FF2B5EF4-FFF2-40B4-BE49-F238E27FC236}">
                <a16:creationId xmlns:a16="http://schemas.microsoft.com/office/drawing/2014/main" id="{D92555C2-3075-481B-98E2-1CEE0BF2F3C8}"/>
              </a:ext>
            </a:extLst>
          </p:cNvPr>
          <p:cNvSpPr/>
          <p:nvPr/>
        </p:nvSpPr>
        <p:spPr>
          <a:xfrm>
            <a:off x="7818842" y="4151007"/>
            <a:ext cx="2478593" cy="217724"/>
          </a:xfrm>
          <a:custGeom>
            <a:avLst/>
            <a:gdLst>
              <a:gd name="connsiteX0" fmla="*/ 0 w 2478593"/>
              <a:gd name="connsiteY0" fmla="*/ 0 h 217724"/>
              <a:gd name="connsiteX1" fmla="*/ 2369731 w 2478593"/>
              <a:gd name="connsiteY1" fmla="*/ 0 h 217724"/>
              <a:gd name="connsiteX2" fmla="*/ 2478593 w 2478593"/>
              <a:gd name="connsiteY2" fmla="*/ 108862 h 217724"/>
              <a:gd name="connsiteX3" fmla="*/ 2369731 w 2478593"/>
              <a:gd name="connsiteY3" fmla="*/ 217724 h 217724"/>
              <a:gd name="connsiteX4" fmla="*/ 0 w 2478593"/>
              <a:gd name="connsiteY4" fmla="*/ 217724 h 217724"/>
              <a:gd name="connsiteX5" fmla="*/ 0 w 2478593"/>
              <a:gd name="connsiteY5" fmla="*/ 0 h 217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8593" h="217724">
                <a:moveTo>
                  <a:pt x="0" y="0"/>
                </a:moveTo>
                <a:lnTo>
                  <a:pt x="2369731" y="0"/>
                </a:lnTo>
                <a:cubicBezTo>
                  <a:pt x="2429854" y="0"/>
                  <a:pt x="2478593" y="48739"/>
                  <a:pt x="2478593" y="108862"/>
                </a:cubicBezTo>
                <a:cubicBezTo>
                  <a:pt x="2478593" y="168985"/>
                  <a:pt x="2429854" y="217724"/>
                  <a:pt x="2369731" y="217724"/>
                </a:cubicBezTo>
                <a:lnTo>
                  <a:pt x="0" y="217724"/>
                </a:lnTo>
                <a:lnTo>
                  <a:pt x="0" y="0"/>
                </a:lnTo>
                <a:close/>
              </a:path>
            </a:pathLst>
          </a:custGeom>
          <a:solidFill>
            <a:srgbClr val="EAB3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r"/>
            <a:r>
              <a:rPr lang="en-US" sz="1400" dirty="0"/>
              <a:t>.5M</a:t>
            </a:r>
          </a:p>
        </p:txBody>
      </p:sp>
      <p:sp>
        <p:nvSpPr>
          <p:cNvPr id="142" name="Freeform: Shape 141">
            <a:extLst>
              <a:ext uri="{FF2B5EF4-FFF2-40B4-BE49-F238E27FC236}">
                <a16:creationId xmlns:a16="http://schemas.microsoft.com/office/drawing/2014/main" id="{98B4229B-81C5-48A8-9BA6-01852BAD2D6B}"/>
              </a:ext>
            </a:extLst>
          </p:cNvPr>
          <p:cNvSpPr/>
          <p:nvPr/>
        </p:nvSpPr>
        <p:spPr>
          <a:xfrm>
            <a:off x="7818842" y="4585117"/>
            <a:ext cx="2826937" cy="212438"/>
          </a:xfrm>
          <a:custGeom>
            <a:avLst/>
            <a:gdLst>
              <a:gd name="connsiteX0" fmla="*/ 0 w 2826937"/>
              <a:gd name="connsiteY0" fmla="*/ 0 h 212438"/>
              <a:gd name="connsiteX1" fmla="*/ 2720718 w 2826937"/>
              <a:gd name="connsiteY1" fmla="*/ 0 h 212438"/>
              <a:gd name="connsiteX2" fmla="*/ 2826937 w 2826937"/>
              <a:gd name="connsiteY2" fmla="*/ 106219 h 212438"/>
              <a:gd name="connsiteX3" fmla="*/ 2826936 w 2826937"/>
              <a:gd name="connsiteY3" fmla="*/ 106219 h 212438"/>
              <a:gd name="connsiteX4" fmla="*/ 2720717 w 2826937"/>
              <a:gd name="connsiteY4" fmla="*/ 212438 h 212438"/>
              <a:gd name="connsiteX5" fmla="*/ 0 w 2826937"/>
              <a:gd name="connsiteY5" fmla="*/ 212437 h 212438"/>
              <a:gd name="connsiteX6" fmla="*/ 0 w 2826937"/>
              <a:gd name="connsiteY6" fmla="*/ 0 h 21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6937" h="212438">
                <a:moveTo>
                  <a:pt x="0" y="0"/>
                </a:moveTo>
                <a:lnTo>
                  <a:pt x="2720718" y="0"/>
                </a:lnTo>
                <a:cubicBezTo>
                  <a:pt x="2779381" y="0"/>
                  <a:pt x="2826937" y="47556"/>
                  <a:pt x="2826937" y="106219"/>
                </a:cubicBezTo>
                <a:lnTo>
                  <a:pt x="2826936" y="106219"/>
                </a:lnTo>
                <a:cubicBezTo>
                  <a:pt x="2826936" y="164882"/>
                  <a:pt x="2779380" y="212438"/>
                  <a:pt x="2720717" y="212438"/>
                </a:cubicBezTo>
                <a:lnTo>
                  <a:pt x="0" y="212437"/>
                </a:lnTo>
                <a:lnTo>
                  <a:pt x="0" y="0"/>
                </a:lnTo>
                <a:close/>
              </a:path>
            </a:pathLst>
          </a:custGeom>
          <a:solidFill>
            <a:srgbClr val="F357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r"/>
            <a:r>
              <a:rPr lang="en-US" sz="1400" dirty="0"/>
              <a:t>.82M</a:t>
            </a:r>
          </a:p>
        </p:txBody>
      </p:sp>
      <p:sp>
        <p:nvSpPr>
          <p:cNvPr id="133" name="TextBox 132">
            <a:extLst>
              <a:ext uri="{FF2B5EF4-FFF2-40B4-BE49-F238E27FC236}">
                <a16:creationId xmlns:a16="http://schemas.microsoft.com/office/drawing/2014/main" id="{C229DE2D-471B-40A0-9078-EB22F0BFE092}"/>
              </a:ext>
            </a:extLst>
          </p:cNvPr>
          <p:cNvSpPr txBox="1"/>
          <p:nvPr/>
        </p:nvSpPr>
        <p:spPr>
          <a:xfrm>
            <a:off x="6672943" y="3265714"/>
            <a:ext cx="979714" cy="307777"/>
          </a:xfrm>
          <a:prstGeom prst="rect">
            <a:avLst/>
          </a:prstGeom>
          <a:noFill/>
        </p:spPr>
        <p:txBody>
          <a:bodyPr wrap="square" rtlCol="0">
            <a:spAutoFit/>
          </a:bodyPr>
          <a:lstStyle/>
          <a:p>
            <a:r>
              <a:rPr lang="en-US" sz="1400" dirty="0">
                <a:solidFill>
                  <a:srgbClr val="B1B5B8"/>
                </a:solidFill>
              </a:rPr>
              <a:t>Facebook</a:t>
            </a:r>
          </a:p>
        </p:txBody>
      </p:sp>
      <p:sp>
        <p:nvSpPr>
          <p:cNvPr id="134" name="TextBox 133">
            <a:extLst>
              <a:ext uri="{FF2B5EF4-FFF2-40B4-BE49-F238E27FC236}">
                <a16:creationId xmlns:a16="http://schemas.microsoft.com/office/drawing/2014/main" id="{9BD702E5-40AB-48C8-8292-074DD659603E}"/>
              </a:ext>
            </a:extLst>
          </p:cNvPr>
          <p:cNvSpPr txBox="1"/>
          <p:nvPr/>
        </p:nvSpPr>
        <p:spPr>
          <a:xfrm>
            <a:off x="6672943" y="3673380"/>
            <a:ext cx="979714" cy="307777"/>
          </a:xfrm>
          <a:prstGeom prst="rect">
            <a:avLst/>
          </a:prstGeom>
          <a:noFill/>
        </p:spPr>
        <p:txBody>
          <a:bodyPr wrap="square" rtlCol="0">
            <a:spAutoFit/>
          </a:bodyPr>
          <a:lstStyle/>
          <a:p>
            <a:r>
              <a:rPr lang="en-US" sz="1400" dirty="0">
                <a:solidFill>
                  <a:srgbClr val="B1B5B8"/>
                </a:solidFill>
              </a:rPr>
              <a:t>Twitter</a:t>
            </a:r>
          </a:p>
        </p:txBody>
      </p:sp>
      <p:sp>
        <p:nvSpPr>
          <p:cNvPr id="135" name="TextBox 134">
            <a:extLst>
              <a:ext uri="{FF2B5EF4-FFF2-40B4-BE49-F238E27FC236}">
                <a16:creationId xmlns:a16="http://schemas.microsoft.com/office/drawing/2014/main" id="{327DC9D8-0796-4F18-8A78-351FC0EA155F}"/>
              </a:ext>
            </a:extLst>
          </p:cNvPr>
          <p:cNvSpPr txBox="1"/>
          <p:nvPr/>
        </p:nvSpPr>
        <p:spPr>
          <a:xfrm>
            <a:off x="6672943" y="4096826"/>
            <a:ext cx="1077686" cy="307777"/>
          </a:xfrm>
          <a:prstGeom prst="rect">
            <a:avLst/>
          </a:prstGeom>
          <a:noFill/>
        </p:spPr>
        <p:txBody>
          <a:bodyPr wrap="square" rtlCol="0">
            <a:spAutoFit/>
          </a:bodyPr>
          <a:lstStyle/>
          <a:p>
            <a:r>
              <a:rPr lang="en-US" sz="1400" dirty="0">
                <a:solidFill>
                  <a:srgbClr val="B1B5B8"/>
                </a:solidFill>
              </a:rPr>
              <a:t>Google Plus</a:t>
            </a:r>
          </a:p>
        </p:txBody>
      </p:sp>
      <p:sp>
        <p:nvSpPr>
          <p:cNvPr id="136" name="TextBox 135">
            <a:extLst>
              <a:ext uri="{FF2B5EF4-FFF2-40B4-BE49-F238E27FC236}">
                <a16:creationId xmlns:a16="http://schemas.microsoft.com/office/drawing/2014/main" id="{BE0566F0-CBA7-4BA2-98DD-AB4622A100B5}"/>
              </a:ext>
            </a:extLst>
          </p:cNvPr>
          <p:cNvSpPr txBox="1"/>
          <p:nvPr/>
        </p:nvSpPr>
        <p:spPr>
          <a:xfrm>
            <a:off x="6672943" y="4518667"/>
            <a:ext cx="979714" cy="307777"/>
          </a:xfrm>
          <a:prstGeom prst="rect">
            <a:avLst/>
          </a:prstGeom>
          <a:noFill/>
        </p:spPr>
        <p:txBody>
          <a:bodyPr wrap="square" rtlCol="0">
            <a:spAutoFit/>
          </a:bodyPr>
          <a:lstStyle/>
          <a:p>
            <a:r>
              <a:rPr lang="en-US" sz="1400" dirty="0">
                <a:solidFill>
                  <a:srgbClr val="B1B5B8"/>
                </a:solidFill>
              </a:rPr>
              <a:t>Instagram</a:t>
            </a:r>
          </a:p>
        </p:txBody>
      </p:sp>
      <p:sp>
        <p:nvSpPr>
          <p:cNvPr id="137" name="TextBox 136">
            <a:extLst>
              <a:ext uri="{FF2B5EF4-FFF2-40B4-BE49-F238E27FC236}">
                <a16:creationId xmlns:a16="http://schemas.microsoft.com/office/drawing/2014/main" id="{72C34481-63BB-4281-AF82-27D863B6300F}"/>
              </a:ext>
            </a:extLst>
          </p:cNvPr>
          <p:cNvSpPr txBox="1"/>
          <p:nvPr/>
        </p:nvSpPr>
        <p:spPr>
          <a:xfrm>
            <a:off x="6672943" y="1779694"/>
            <a:ext cx="1752600" cy="461665"/>
          </a:xfrm>
          <a:prstGeom prst="rect">
            <a:avLst/>
          </a:prstGeom>
          <a:noFill/>
        </p:spPr>
        <p:txBody>
          <a:bodyPr wrap="square" rtlCol="0">
            <a:spAutoFit/>
          </a:bodyPr>
          <a:lstStyle/>
          <a:p>
            <a:r>
              <a:rPr lang="en-US" sz="2400" dirty="0">
                <a:solidFill>
                  <a:srgbClr val="8C9194"/>
                </a:solidFill>
              </a:rPr>
              <a:t>Our Analysis</a:t>
            </a:r>
          </a:p>
        </p:txBody>
      </p:sp>
      <p:sp>
        <p:nvSpPr>
          <p:cNvPr id="138" name="TextBox 137">
            <a:extLst>
              <a:ext uri="{FF2B5EF4-FFF2-40B4-BE49-F238E27FC236}">
                <a16:creationId xmlns:a16="http://schemas.microsoft.com/office/drawing/2014/main" id="{42F12E01-8D3F-43BE-9518-FEED2D888287}"/>
              </a:ext>
            </a:extLst>
          </p:cNvPr>
          <p:cNvSpPr txBox="1"/>
          <p:nvPr/>
        </p:nvSpPr>
        <p:spPr>
          <a:xfrm>
            <a:off x="6760028" y="2090058"/>
            <a:ext cx="1436915" cy="1015663"/>
          </a:xfrm>
          <a:prstGeom prst="rect">
            <a:avLst/>
          </a:prstGeom>
          <a:noFill/>
        </p:spPr>
        <p:txBody>
          <a:bodyPr wrap="square" rtlCol="0">
            <a:spAutoFit/>
          </a:bodyPr>
          <a:lstStyle/>
          <a:p>
            <a:r>
              <a:rPr lang="en-US" sz="6000" dirty="0">
                <a:solidFill>
                  <a:srgbClr val="62E4C0"/>
                </a:solidFill>
                <a:latin typeface="Bahnschrift SemiCondensed" panose="020B0502040204020203" pitchFamily="34" charset="0"/>
              </a:rPr>
              <a:t>94%</a:t>
            </a:r>
          </a:p>
        </p:txBody>
      </p:sp>
      <p:sp>
        <p:nvSpPr>
          <p:cNvPr id="139" name="TextBox 138">
            <a:extLst>
              <a:ext uri="{FF2B5EF4-FFF2-40B4-BE49-F238E27FC236}">
                <a16:creationId xmlns:a16="http://schemas.microsoft.com/office/drawing/2014/main" id="{29A35960-E098-4CBB-BE0C-91A24162C35A}"/>
              </a:ext>
            </a:extLst>
          </p:cNvPr>
          <p:cNvSpPr txBox="1"/>
          <p:nvPr/>
        </p:nvSpPr>
        <p:spPr>
          <a:xfrm>
            <a:off x="8088086" y="2228557"/>
            <a:ext cx="2743200" cy="738664"/>
          </a:xfrm>
          <a:prstGeom prst="rect">
            <a:avLst/>
          </a:prstGeom>
          <a:noFill/>
        </p:spPr>
        <p:txBody>
          <a:bodyPr wrap="square" rtlCol="0">
            <a:spAutoFit/>
          </a:bodyPr>
          <a:lstStyle/>
          <a:p>
            <a:r>
              <a:rPr lang="en-US" sz="1400" dirty="0">
                <a:solidFill>
                  <a:srgbClr val="C2C3C7"/>
                </a:solidFill>
                <a:latin typeface="+mj-lt"/>
              </a:rPr>
              <a:t>Some features buying and selling a product or service who work in some company associated. </a:t>
            </a:r>
          </a:p>
        </p:txBody>
      </p:sp>
      <p:sp>
        <p:nvSpPr>
          <p:cNvPr id="148" name="Oval 147">
            <a:extLst>
              <a:ext uri="{FF2B5EF4-FFF2-40B4-BE49-F238E27FC236}">
                <a16:creationId xmlns:a16="http://schemas.microsoft.com/office/drawing/2014/main" id="{95C21944-4FA9-4E07-9773-4F09D99BBF87}"/>
              </a:ext>
            </a:extLst>
          </p:cNvPr>
          <p:cNvSpPr/>
          <p:nvPr/>
        </p:nvSpPr>
        <p:spPr>
          <a:xfrm>
            <a:off x="11473542" y="326571"/>
            <a:ext cx="489857" cy="468086"/>
          </a:xfrm>
          <a:prstGeom prst="ellipse">
            <a:avLst/>
          </a:prstGeom>
          <a:solidFill>
            <a:srgbClr val="68ED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a:t>
            </a:r>
          </a:p>
        </p:txBody>
      </p:sp>
      <p:grpSp>
        <p:nvGrpSpPr>
          <p:cNvPr id="149" name="Group 148">
            <a:extLst>
              <a:ext uri="{FF2B5EF4-FFF2-40B4-BE49-F238E27FC236}">
                <a16:creationId xmlns:a16="http://schemas.microsoft.com/office/drawing/2014/main" id="{A10895F3-4E1C-450A-BBA6-28912DAA8841}"/>
              </a:ext>
            </a:extLst>
          </p:cNvPr>
          <p:cNvGrpSpPr/>
          <p:nvPr/>
        </p:nvGrpSpPr>
        <p:grpSpPr>
          <a:xfrm>
            <a:off x="1555749" y="1618345"/>
            <a:ext cx="773794" cy="2115455"/>
            <a:chOff x="1555750" y="1585961"/>
            <a:chExt cx="773801" cy="2147347"/>
          </a:xfrm>
          <a:solidFill>
            <a:srgbClr val="61DFF8"/>
          </a:solidFill>
        </p:grpSpPr>
        <p:sp>
          <p:nvSpPr>
            <p:cNvPr id="150" name="Oval 149">
              <a:extLst>
                <a:ext uri="{FF2B5EF4-FFF2-40B4-BE49-F238E27FC236}">
                  <a16:creationId xmlns:a16="http://schemas.microsoft.com/office/drawing/2014/main" id="{9519D663-5038-4C5A-91D9-B63B38F51B33}"/>
                </a:ext>
              </a:extLst>
            </p:cNvPr>
            <p:cNvSpPr/>
            <p:nvPr/>
          </p:nvSpPr>
          <p:spPr>
            <a:xfrm>
              <a:off x="1555750" y="1585961"/>
              <a:ext cx="773801" cy="806637"/>
            </a:xfrm>
            <a:prstGeom prst="ellipse">
              <a:avLst/>
            </a:prstGeom>
            <a:grpFill/>
            <a:ln>
              <a:solidFill>
                <a:srgbClr val="61DFF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1" name="Straight Arrow Connector 150">
              <a:extLst>
                <a:ext uri="{FF2B5EF4-FFF2-40B4-BE49-F238E27FC236}">
                  <a16:creationId xmlns:a16="http://schemas.microsoft.com/office/drawing/2014/main" id="{AE32516A-4A17-4113-8963-65E8F9AD40A0}"/>
                </a:ext>
              </a:extLst>
            </p:cNvPr>
            <p:cNvCxnSpPr>
              <a:cxnSpLocks/>
              <a:stCxn id="150" idx="4"/>
            </p:cNvCxnSpPr>
            <p:nvPr/>
          </p:nvCxnSpPr>
          <p:spPr>
            <a:xfrm>
              <a:off x="1942651" y="2392598"/>
              <a:ext cx="0" cy="1340710"/>
            </a:xfrm>
            <a:prstGeom prst="straightConnector1">
              <a:avLst/>
            </a:prstGeom>
            <a:grpFill/>
            <a:ln w="15875">
              <a:solidFill>
                <a:srgbClr val="61DFF8"/>
              </a:solidFill>
              <a:tailEnd type="oval"/>
            </a:ln>
          </p:spPr>
          <p:style>
            <a:lnRef idx="1">
              <a:schemeClr val="accent1"/>
            </a:lnRef>
            <a:fillRef idx="0">
              <a:schemeClr val="accent1"/>
            </a:fillRef>
            <a:effectRef idx="0">
              <a:schemeClr val="accent1"/>
            </a:effectRef>
            <a:fontRef idx="minor">
              <a:schemeClr val="tx1"/>
            </a:fontRef>
          </p:style>
        </p:cxnSp>
      </p:grpSp>
      <p:grpSp>
        <p:nvGrpSpPr>
          <p:cNvPr id="152" name="Group 151">
            <a:extLst>
              <a:ext uri="{FF2B5EF4-FFF2-40B4-BE49-F238E27FC236}">
                <a16:creationId xmlns:a16="http://schemas.microsoft.com/office/drawing/2014/main" id="{143AAB94-664E-4DBE-9282-BC8438BBCAEE}"/>
              </a:ext>
            </a:extLst>
          </p:cNvPr>
          <p:cNvGrpSpPr/>
          <p:nvPr/>
        </p:nvGrpSpPr>
        <p:grpSpPr>
          <a:xfrm>
            <a:off x="2542108" y="2511468"/>
            <a:ext cx="1079945" cy="2236108"/>
            <a:chOff x="1428521" y="1567542"/>
            <a:chExt cx="1079945" cy="2236108"/>
          </a:xfrm>
          <a:solidFill>
            <a:srgbClr val="5373AC"/>
          </a:solidFill>
        </p:grpSpPr>
        <p:sp>
          <p:nvSpPr>
            <p:cNvPr id="153" name="Oval 152">
              <a:extLst>
                <a:ext uri="{FF2B5EF4-FFF2-40B4-BE49-F238E27FC236}">
                  <a16:creationId xmlns:a16="http://schemas.microsoft.com/office/drawing/2014/main" id="{A20E1B6A-8F8C-46F5-8897-8A4B73C10B01}"/>
                </a:ext>
              </a:extLst>
            </p:cNvPr>
            <p:cNvSpPr/>
            <p:nvPr/>
          </p:nvSpPr>
          <p:spPr>
            <a:xfrm>
              <a:off x="1428521" y="1567542"/>
              <a:ext cx="1079945" cy="1086757"/>
            </a:xfrm>
            <a:prstGeom prst="ellipse">
              <a:avLst/>
            </a:prstGeom>
            <a:grpFill/>
            <a:ln>
              <a:solidFill>
                <a:srgbClr val="5373A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4" name="Straight Arrow Connector 153">
              <a:extLst>
                <a:ext uri="{FF2B5EF4-FFF2-40B4-BE49-F238E27FC236}">
                  <a16:creationId xmlns:a16="http://schemas.microsoft.com/office/drawing/2014/main" id="{E9AC6D21-F3F9-4E75-8CE4-F70FED143D83}"/>
                </a:ext>
              </a:extLst>
            </p:cNvPr>
            <p:cNvCxnSpPr>
              <a:cxnSpLocks/>
              <a:stCxn id="153" idx="4"/>
            </p:cNvCxnSpPr>
            <p:nvPr/>
          </p:nvCxnSpPr>
          <p:spPr>
            <a:xfrm>
              <a:off x="1968494" y="2654299"/>
              <a:ext cx="0" cy="1149351"/>
            </a:xfrm>
            <a:prstGeom prst="straightConnector1">
              <a:avLst/>
            </a:prstGeom>
            <a:grpFill/>
            <a:ln w="15875">
              <a:solidFill>
                <a:srgbClr val="5373AC"/>
              </a:solidFill>
              <a:tailEnd type="oval"/>
            </a:ln>
          </p:spPr>
          <p:style>
            <a:lnRef idx="1">
              <a:schemeClr val="accent1"/>
            </a:lnRef>
            <a:fillRef idx="0">
              <a:schemeClr val="accent1"/>
            </a:fillRef>
            <a:effectRef idx="0">
              <a:schemeClr val="accent1"/>
            </a:effectRef>
            <a:fontRef idx="minor">
              <a:schemeClr val="tx1"/>
            </a:fontRef>
          </p:style>
        </p:cxnSp>
      </p:grpSp>
      <p:grpSp>
        <p:nvGrpSpPr>
          <p:cNvPr id="155" name="Group 154">
            <a:extLst>
              <a:ext uri="{FF2B5EF4-FFF2-40B4-BE49-F238E27FC236}">
                <a16:creationId xmlns:a16="http://schemas.microsoft.com/office/drawing/2014/main" id="{70FFE37B-C491-4834-BD66-69EBD9D20E5E}"/>
              </a:ext>
            </a:extLst>
          </p:cNvPr>
          <p:cNvGrpSpPr/>
          <p:nvPr/>
        </p:nvGrpSpPr>
        <p:grpSpPr>
          <a:xfrm>
            <a:off x="3994150" y="3035300"/>
            <a:ext cx="634995" cy="1212850"/>
            <a:chOff x="1577522" y="1783443"/>
            <a:chExt cx="634995" cy="1212850"/>
          </a:xfrm>
          <a:solidFill>
            <a:srgbClr val="EAB33D"/>
          </a:solidFill>
        </p:grpSpPr>
        <p:sp>
          <p:nvSpPr>
            <p:cNvPr id="156" name="Oval 155">
              <a:extLst>
                <a:ext uri="{FF2B5EF4-FFF2-40B4-BE49-F238E27FC236}">
                  <a16:creationId xmlns:a16="http://schemas.microsoft.com/office/drawing/2014/main" id="{3AC2539A-3593-4D39-8241-7CDF036F29BB}"/>
                </a:ext>
              </a:extLst>
            </p:cNvPr>
            <p:cNvSpPr/>
            <p:nvPr/>
          </p:nvSpPr>
          <p:spPr>
            <a:xfrm>
              <a:off x="1577522" y="1783443"/>
              <a:ext cx="634995" cy="635000"/>
            </a:xfrm>
            <a:prstGeom prst="ellipse">
              <a:avLst/>
            </a:prstGeom>
            <a:grpFill/>
            <a:ln>
              <a:solidFill>
                <a:srgbClr val="EAB3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7" name="Straight Arrow Connector 156">
              <a:extLst>
                <a:ext uri="{FF2B5EF4-FFF2-40B4-BE49-F238E27FC236}">
                  <a16:creationId xmlns:a16="http://schemas.microsoft.com/office/drawing/2014/main" id="{6C08AB05-BCAB-487A-8C9E-9E690B506BF1}"/>
                </a:ext>
              </a:extLst>
            </p:cNvPr>
            <p:cNvCxnSpPr>
              <a:cxnSpLocks/>
              <a:stCxn id="156" idx="4"/>
            </p:cNvCxnSpPr>
            <p:nvPr/>
          </p:nvCxnSpPr>
          <p:spPr>
            <a:xfrm>
              <a:off x="1895020" y="2418443"/>
              <a:ext cx="1" cy="577850"/>
            </a:xfrm>
            <a:prstGeom prst="straightConnector1">
              <a:avLst/>
            </a:prstGeom>
            <a:grpFill/>
            <a:ln w="15875">
              <a:solidFill>
                <a:srgbClr val="EAB33D"/>
              </a:solidFill>
              <a:tailEnd type="oval"/>
            </a:ln>
          </p:spPr>
          <p:style>
            <a:lnRef idx="1">
              <a:schemeClr val="accent1"/>
            </a:lnRef>
            <a:fillRef idx="0">
              <a:schemeClr val="accent1"/>
            </a:fillRef>
            <a:effectRef idx="0">
              <a:schemeClr val="accent1"/>
            </a:effectRef>
            <a:fontRef idx="minor">
              <a:schemeClr val="tx1"/>
            </a:fontRef>
          </p:style>
        </p:cxnSp>
      </p:grpSp>
      <p:grpSp>
        <p:nvGrpSpPr>
          <p:cNvPr id="158" name="Group 157">
            <a:extLst>
              <a:ext uri="{FF2B5EF4-FFF2-40B4-BE49-F238E27FC236}">
                <a16:creationId xmlns:a16="http://schemas.microsoft.com/office/drawing/2014/main" id="{EA2ED139-0E5C-415D-8715-1C85C9CA6F14}"/>
              </a:ext>
            </a:extLst>
          </p:cNvPr>
          <p:cNvGrpSpPr/>
          <p:nvPr/>
        </p:nvGrpSpPr>
        <p:grpSpPr>
          <a:xfrm>
            <a:off x="4629145" y="1808843"/>
            <a:ext cx="819149" cy="2515507"/>
            <a:chOff x="1597252" y="1616075"/>
            <a:chExt cx="819149" cy="2528207"/>
          </a:xfrm>
          <a:solidFill>
            <a:srgbClr val="F35764"/>
          </a:solidFill>
        </p:grpSpPr>
        <p:sp>
          <p:nvSpPr>
            <p:cNvPr id="159" name="Oval 158">
              <a:extLst>
                <a:ext uri="{FF2B5EF4-FFF2-40B4-BE49-F238E27FC236}">
                  <a16:creationId xmlns:a16="http://schemas.microsoft.com/office/drawing/2014/main" id="{94C69EBE-E914-400F-9E6D-75E695F2D27D}"/>
                </a:ext>
              </a:extLst>
            </p:cNvPr>
            <p:cNvSpPr/>
            <p:nvPr/>
          </p:nvSpPr>
          <p:spPr>
            <a:xfrm>
              <a:off x="1597252" y="1616075"/>
              <a:ext cx="819149" cy="794657"/>
            </a:xfrm>
            <a:prstGeom prst="ellipse">
              <a:avLst/>
            </a:prstGeom>
            <a:grpFill/>
            <a:ln>
              <a:solidFill>
                <a:srgbClr val="F357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0" name="Straight Arrow Connector 159">
              <a:extLst>
                <a:ext uri="{FF2B5EF4-FFF2-40B4-BE49-F238E27FC236}">
                  <a16:creationId xmlns:a16="http://schemas.microsoft.com/office/drawing/2014/main" id="{F67217AB-5298-4163-94D8-465E7D07CF3D}"/>
                </a:ext>
              </a:extLst>
            </p:cNvPr>
            <p:cNvCxnSpPr>
              <a:cxnSpLocks/>
              <a:stCxn id="159" idx="4"/>
            </p:cNvCxnSpPr>
            <p:nvPr/>
          </p:nvCxnSpPr>
          <p:spPr>
            <a:xfrm flipH="1">
              <a:off x="2002972" y="2410732"/>
              <a:ext cx="3855" cy="1733550"/>
            </a:xfrm>
            <a:prstGeom prst="straightConnector1">
              <a:avLst/>
            </a:prstGeom>
            <a:grpFill/>
            <a:ln w="15875">
              <a:solidFill>
                <a:srgbClr val="F35764"/>
              </a:solidFill>
              <a:tailEnd type="oval"/>
            </a:ln>
          </p:spPr>
          <p:style>
            <a:lnRef idx="1">
              <a:schemeClr val="accent1"/>
            </a:lnRef>
            <a:fillRef idx="0">
              <a:schemeClr val="accent1"/>
            </a:fillRef>
            <a:effectRef idx="0">
              <a:schemeClr val="accent1"/>
            </a:effectRef>
            <a:fontRef idx="minor">
              <a:schemeClr val="tx1"/>
            </a:fontRef>
          </p:style>
        </p:cxnSp>
      </p:grpSp>
      <p:pic>
        <p:nvPicPr>
          <p:cNvPr id="172" name="Graphic 171">
            <a:extLst>
              <a:ext uri="{FF2B5EF4-FFF2-40B4-BE49-F238E27FC236}">
                <a16:creationId xmlns:a16="http://schemas.microsoft.com/office/drawing/2014/main" id="{0E03916E-655F-4D8C-9478-8FCDFF01FEEC}"/>
              </a:ext>
            </a:extLst>
          </p:cNvPr>
          <p:cNvPicPr>
            <a:picLocks noChangeAspect="1"/>
          </p:cNvPicPr>
          <p:nvPr/>
        </p:nvPicPr>
        <p:blipFill>
          <a:blip r:embed="rId6">
            <a:extLst>
              <a:ext uri="{96DAC541-7B7A-43D3-8B79-37D633B846F1}">
                <asvg:svgBlip xmlns:asvg="http://schemas.microsoft.com/office/drawing/2016/SVG/main" r:embed="rId7"/>
              </a:ext>
            </a:extLst>
          </a:blip>
          <a:srcRect l="12180" t="8591" r="14112" b="13044"/>
          <a:stretch>
            <a:fillRect/>
          </a:stretch>
        </p:blipFill>
        <p:spPr>
          <a:xfrm>
            <a:off x="1748660" y="1814966"/>
            <a:ext cx="362080" cy="384956"/>
          </a:xfrm>
          <a:custGeom>
            <a:avLst/>
            <a:gdLst>
              <a:gd name="connsiteX0" fmla="*/ 165068 w 330136"/>
              <a:gd name="connsiteY0" fmla="*/ 0 h 350994"/>
              <a:gd name="connsiteX1" fmla="*/ 330136 w 330136"/>
              <a:gd name="connsiteY1" fmla="*/ 175497 h 350994"/>
              <a:gd name="connsiteX2" fmla="*/ 165068 w 330136"/>
              <a:gd name="connsiteY2" fmla="*/ 350994 h 350994"/>
              <a:gd name="connsiteX3" fmla="*/ 0 w 330136"/>
              <a:gd name="connsiteY3" fmla="*/ 175497 h 350994"/>
              <a:gd name="connsiteX4" fmla="*/ 165068 w 330136"/>
              <a:gd name="connsiteY4" fmla="*/ 0 h 350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36" h="350994">
                <a:moveTo>
                  <a:pt x="165068" y="0"/>
                </a:moveTo>
                <a:cubicBezTo>
                  <a:pt x="256233" y="0"/>
                  <a:pt x="330136" y="78573"/>
                  <a:pt x="330136" y="175497"/>
                </a:cubicBezTo>
                <a:cubicBezTo>
                  <a:pt x="330136" y="272421"/>
                  <a:pt x="256233" y="350994"/>
                  <a:pt x="165068" y="350994"/>
                </a:cubicBezTo>
                <a:cubicBezTo>
                  <a:pt x="73903" y="350994"/>
                  <a:pt x="0" y="272421"/>
                  <a:pt x="0" y="175497"/>
                </a:cubicBezTo>
                <a:cubicBezTo>
                  <a:pt x="0" y="78573"/>
                  <a:pt x="73903" y="0"/>
                  <a:pt x="165068" y="0"/>
                </a:cubicBezTo>
                <a:close/>
              </a:path>
            </a:pathLst>
          </a:custGeom>
        </p:spPr>
      </p:pic>
      <p:pic>
        <p:nvPicPr>
          <p:cNvPr id="173" name="Graphic 172">
            <a:extLst>
              <a:ext uri="{FF2B5EF4-FFF2-40B4-BE49-F238E27FC236}">
                <a16:creationId xmlns:a16="http://schemas.microsoft.com/office/drawing/2014/main" id="{016B0458-E94C-4349-85D6-BFAFDF4CD287}"/>
              </a:ext>
            </a:extLst>
          </p:cNvPr>
          <p:cNvPicPr>
            <a:picLocks noChangeAspect="1"/>
          </p:cNvPicPr>
          <p:nvPr/>
        </p:nvPicPr>
        <p:blipFill>
          <a:blip r:embed="rId8">
            <a:extLst>
              <a:ext uri="{96DAC541-7B7A-43D3-8B79-37D633B846F1}">
                <asvg:svgBlip xmlns:asvg="http://schemas.microsoft.com/office/drawing/2016/SVG/main" r:embed="rId9"/>
              </a:ext>
            </a:extLst>
          </a:blip>
          <a:srcRect l="14879" t="13091" r="11413" b="10865"/>
          <a:stretch>
            <a:fillRect/>
          </a:stretch>
        </p:blipFill>
        <p:spPr>
          <a:xfrm>
            <a:off x="2859462" y="2749452"/>
            <a:ext cx="464451" cy="479166"/>
          </a:xfrm>
          <a:custGeom>
            <a:avLst/>
            <a:gdLst>
              <a:gd name="connsiteX0" fmla="*/ 165068 w 330136"/>
              <a:gd name="connsiteY0" fmla="*/ 0 h 340596"/>
              <a:gd name="connsiteX1" fmla="*/ 330136 w 330136"/>
              <a:gd name="connsiteY1" fmla="*/ 170298 h 340596"/>
              <a:gd name="connsiteX2" fmla="*/ 165068 w 330136"/>
              <a:gd name="connsiteY2" fmla="*/ 340596 h 340596"/>
              <a:gd name="connsiteX3" fmla="*/ 0 w 330136"/>
              <a:gd name="connsiteY3" fmla="*/ 170298 h 340596"/>
              <a:gd name="connsiteX4" fmla="*/ 165068 w 330136"/>
              <a:gd name="connsiteY4" fmla="*/ 0 h 3405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36" h="340596">
                <a:moveTo>
                  <a:pt x="165068" y="0"/>
                </a:moveTo>
                <a:cubicBezTo>
                  <a:pt x="256233" y="0"/>
                  <a:pt x="330136" y="76245"/>
                  <a:pt x="330136" y="170298"/>
                </a:cubicBezTo>
                <a:cubicBezTo>
                  <a:pt x="330136" y="264351"/>
                  <a:pt x="256233" y="340596"/>
                  <a:pt x="165068" y="340596"/>
                </a:cubicBezTo>
                <a:cubicBezTo>
                  <a:pt x="73903" y="340596"/>
                  <a:pt x="0" y="264351"/>
                  <a:pt x="0" y="170298"/>
                </a:cubicBezTo>
                <a:cubicBezTo>
                  <a:pt x="0" y="76245"/>
                  <a:pt x="73903" y="0"/>
                  <a:pt x="165068" y="0"/>
                </a:cubicBezTo>
                <a:close/>
              </a:path>
            </a:pathLst>
          </a:custGeom>
        </p:spPr>
      </p:pic>
      <p:pic>
        <p:nvPicPr>
          <p:cNvPr id="174" name="Graphic 173">
            <a:extLst>
              <a:ext uri="{FF2B5EF4-FFF2-40B4-BE49-F238E27FC236}">
                <a16:creationId xmlns:a16="http://schemas.microsoft.com/office/drawing/2014/main" id="{21692DC4-4BE7-47FA-9F5C-0C2F7DB8F25A}"/>
              </a:ext>
            </a:extLst>
          </p:cNvPr>
          <p:cNvPicPr>
            <a:picLocks noChangeAspect="1"/>
          </p:cNvPicPr>
          <p:nvPr/>
        </p:nvPicPr>
        <p:blipFill>
          <a:blip r:embed="rId10">
            <a:extLst>
              <a:ext uri="{96DAC541-7B7A-43D3-8B79-37D633B846F1}">
                <asvg:svgBlip xmlns:asvg="http://schemas.microsoft.com/office/drawing/2016/SVG/main" r:embed="rId11"/>
              </a:ext>
            </a:extLst>
          </a:blip>
          <a:srcRect l="11788" t="20037" r="13729" b="6298"/>
          <a:stretch>
            <a:fillRect/>
          </a:stretch>
        </p:blipFill>
        <p:spPr>
          <a:xfrm>
            <a:off x="4147725" y="3188394"/>
            <a:ext cx="333604" cy="329946"/>
          </a:xfrm>
          <a:custGeom>
            <a:avLst/>
            <a:gdLst>
              <a:gd name="connsiteX0" fmla="*/ 166802 w 333604"/>
              <a:gd name="connsiteY0" fmla="*/ 0 h 329946"/>
              <a:gd name="connsiteX1" fmla="*/ 333604 w 333604"/>
              <a:gd name="connsiteY1" fmla="*/ 164973 h 329946"/>
              <a:gd name="connsiteX2" fmla="*/ 166802 w 333604"/>
              <a:gd name="connsiteY2" fmla="*/ 329946 h 329946"/>
              <a:gd name="connsiteX3" fmla="*/ 0 w 333604"/>
              <a:gd name="connsiteY3" fmla="*/ 164973 h 329946"/>
              <a:gd name="connsiteX4" fmla="*/ 166802 w 333604"/>
              <a:gd name="connsiteY4" fmla="*/ 0 h 329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604" h="329946">
                <a:moveTo>
                  <a:pt x="166802" y="0"/>
                </a:moveTo>
                <a:cubicBezTo>
                  <a:pt x="258924" y="0"/>
                  <a:pt x="333604" y="73861"/>
                  <a:pt x="333604" y="164973"/>
                </a:cubicBezTo>
                <a:cubicBezTo>
                  <a:pt x="333604" y="256085"/>
                  <a:pt x="258924" y="329946"/>
                  <a:pt x="166802" y="329946"/>
                </a:cubicBezTo>
                <a:cubicBezTo>
                  <a:pt x="74680" y="329946"/>
                  <a:pt x="0" y="256085"/>
                  <a:pt x="0" y="164973"/>
                </a:cubicBezTo>
                <a:cubicBezTo>
                  <a:pt x="0" y="73861"/>
                  <a:pt x="74680" y="0"/>
                  <a:pt x="166802" y="0"/>
                </a:cubicBezTo>
                <a:close/>
              </a:path>
            </a:pathLst>
          </a:custGeom>
        </p:spPr>
      </p:pic>
      <p:pic>
        <p:nvPicPr>
          <p:cNvPr id="175" name="Graphic 174">
            <a:extLst>
              <a:ext uri="{FF2B5EF4-FFF2-40B4-BE49-F238E27FC236}">
                <a16:creationId xmlns:a16="http://schemas.microsoft.com/office/drawing/2014/main" id="{25DDB0A0-46C3-4221-BBA9-B647920623F9}"/>
              </a:ext>
            </a:extLst>
          </p:cNvPr>
          <p:cNvPicPr>
            <a:picLocks noChangeAspect="1"/>
          </p:cNvPicPr>
          <p:nvPr/>
        </p:nvPicPr>
        <p:blipFill>
          <a:blip r:embed="rId12">
            <a:extLst>
              <a:ext uri="{96DAC541-7B7A-43D3-8B79-37D633B846F1}">
                <asvg:svgBlip xmlns:asvg="http://schemas.microsoft.com/office/drawing/2016/SVG/main" r:embed="rId13"/>
              </a:ext>
            </a:extLst>
          </a:blip>
          <a:srcRect l="16064" t="10378" r="13365" b="16288"/>
          <a:stretch>
            <a:fillRect/>
          </a:stretch>
        </p:blipFill>
        <p:spPr>
          <a:xfrm>
            <a:off x="4880676" y="2018806"/>
            <a:ext cx="316086" cy="328464"/>
          </a:xfrm>
          <a:custGeom>
            <a:avLst/>
            <a:gdLst>
              <a:gd name="connsiteX0" fmla="*/ 158043 w 316086"/>
              <a:gd name="connsiteY0" fmla="*/ 0 h 328464"/>
              <a:gd name="connsiteX1" fmla="*/ 316086 w 316086"/>
              <a:gd name="connsiteY1" fmla="*/ 164232 h 328464"/>
              <a:gd name="connsiteX2" fmla="*/ 158043 w 316086"/>
              <a:gd name="connsiteY2" fmla="*/ 328464 h 328464"/>
              <a:gd name="connsiteX3" fmla="*/ 0 w 316086"/>
              <a:gd name="connsiteY3" fmla="*/ 164232 h 328464"/>
              <a:gd name="connsiteX4" fmla="*/ 158043 w 316086"/>
              <a:gd name="connsiteY4" fmla="*/ 0 h 328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086" h="328464">
                <a:moveTo>
                  <a:pt x="158043" y="0"/>
                </a:moveTo>
                <a:cubicBezTo>
                  <a:pt x="245328" y="0"/>
                  <a:pt x="316086" y="73529"/>
                  <a:pt x="316086" y="164232"/>
                </a:cubicBezTo>
                <a:cubicBezTo>
                  <a:pt x="316086" y="254935"/>
                  <a:pt x="245328" y="328464"/>
                  <a:pt x="158043" y="328464"/>
                </a:cubicBezTo>
                <a:cubicBezTo>
                  <a:pt x="70758" y="328464"/>
                  <a:pt x="0" y="254935"/>
                  <a:pt x="0" y="164232"/>
                </a:cubicBezTo>
                <a:cubicBezTo>
                  <a:pt x="0" y="73529"/>
                  <a:pt x="70758" y="0"/>
                  <a:pt x="158043" y="0"/>
                </a:cubicBezTo>
                <a:close/>
              </a:path>
            </a:pathLst>
          </a:custGeom>
        </p:spPr>
      </p:pic>
      <p:sp>
        <p:nvSpPr>
          <p:cNvPr id="2" name="Footer Placeholder 1">
            <a:extLst>
              <a:ext uri="{FF2B5EF4-FFF2-40B4-BE49-F238E27FC236}">
                <a16:creationId xmlns:a16="http://schemas.microsoft.com/office/drawing/2014/main" id="{D3BF755B-D4BC-42D4-8765-9C6B2DB9017A}"/>
              </a:ext>
            </a:extLst>
          </p:cNvPr>
          <p:cNvSpPr>
            <a:spLocks noGrp="1"/>
          </p:cNvSpPr>
          <p:nvPr>
            <p:ph type="ftr" sz="quarter" idx="11"/>
          </p:nvPr>
        </p:nvSpPr>
        <p:spPr/>
        <p:txBody>
          <a:bodyPr/>
          <a:lstStyle/>
          <a:p>
            <a:r>
              <a:rPr lang="en-US" dirty="0">
                <a:solidFill>
                  <a:srgbClr val="848687"/>
                </a:solidFill>
              </a:rPr>
              <a:t>This is an example presentation template brought to you by David Borkowski</a:t>
            </a:r>
          </a:p>
        </p:txBody>
      </p:sp>
    </p:spTree>
    <p:extLst>
      <p:ext uri="{BB962C8B-B14F-4D97-AF65-F5344CB8AC3E}">
        <p14:creationId xmlns:p14="http://schemas.microsoft.com/office/powerpoint/2010/main" val="21616377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1031</TotalTime>
  <Words>851</Words>
  <Application>Microsoft Office PowerPoint</Application>
  <PresentationFormat>Widescreen</PresentationFormat>
  <Paragraphs>121</Paragraphs>
  <Slides>11</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11</vt:i4>
      </vt:variant>
    </vt:vector>
  </HeadingPairs>
  <TitlesOfParts>
    <vt:vector size="25" baseType="lpstr">
      <vt:lpstr>Arial</vt:lpstr>
      <vt:lpstr>Arial Black</vt:lpstr>
      <vt:lpstr>Bahnschrift</vt:lpstr>
      <vt:lpstr>Bahnschrift Light SemiCondensed</vt:lpstr>
      <vt:lpstr>Bahnschrift SemiBold SemiConden</vt:lpstr>
      <vt:lpstr>Bahnschrift SemiCondensed</vt:lpstr>
      <vt:lpstr>Calibri</vt:lpstr>
      <vt:lpstr>Calibri Light</vt:lpstr>
      <vt:lpstr>Cambria Math</vt:lpstr>
      <vt:lpstr>Castellar</vt:lpstr>
      <vt:lpstr>Lucida Sans</vt:lpstr>
      <vt:lpstr>Rockwell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Credit for Pictures From UnSplash from These Authors: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Borkowski</dc:creator>
  <cp:lastModifiedBy>David Borkowski</cp:lastModifiedBy>
  <cp:revision>121</cp:revision>
  <dcterms:created xsi:type="dcterms:W3CDTF">2020-07-13T15:39:22Z</dcterms:created>
  <dcterms:modified xsi:type="dcterms:W3CDTF">2020-07-17T21:18:43Z</dcterms:modified>
</cp:coreProperties>
</file>

<file path=docProps/thumbnail.jpeg>
</file>